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406_BDB5417A.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0"/>
  </p:notesMasterIdLst>
  <p:handoutMasterIdLst>
    <p:handoutMasterId r:id="rId111"/>
  </p:handoutMasterIdLst>
  <p:sldIdLst>
    <p:sldId id="501" r:id="rId5"/>
    <p:sldId id="1033" r:id="rId6"/>
    <p:sldId id="1025" r:id="rId7"/>
    <p:sldId id="431" r:id="rId8"/>
    <p:sldId id="1027" r:id="rId9"/>
    <p:sldId id="1028" r:id="rId10"/>
    <p:sldId id="955" r:id="rId11"/>
    <p:sldId id="1040" r:id="rId12"/>
    <p:sldId id="877" r:id="rId13"/>
    <p:sldId id="1079" r:id="rId14"/>
    <p:sldId id="1080" r:id="rId15"/>
    <p:sldId id="1081" r:id="rId16"/>
    <p:sldId id="1082" r:id="rId17"/>
    <p:sldId id="1034" r:id="rId18"/>
    <p:sldId id="1037" r:id="rId19"/>
    <p:sldId id="1035" r:id="rId20"/>
    <p:sldId id="1036" r:id="rId21"/>
    <p:sldId id="1083" r:id="rId22"/>
    <p:sldId id="1084" r:id="rId23"/>
    <p:sldId id="1085" r:id="rId24"/>
    <p:sldId id="1086" r:id="rId25"/>
    <p:sldId id="1057" r:id="rId26"/>
    <p:sldId id="1038" r:id="rId27"/>
    <p:sldId id="1039" r:id="rId28"/>
    <p:sldId id="1030" r:id="rId29"/>
    <p:sldId id="1043" r:id="rId30"/>
    <p:sldId id="1125" r:id="rId31"/>
    <p:sldId id="1041" r:id="rId32"/>
    <p:sldId id="1042" r:id="rId33"/>
    <p:sldId id="1044" r:id="rId34"/>
    <p:sldId id="993" r:id="rId35"/>
    <p:sldId id="1048" r:id="rId36"/>
    <p:sldId id="1049" r:id="rId37"/>
    <p:sldId id="1046" r:id="rId38"/>
    <p:sldId id="1047" r:id="rId39"/>
    <p:sldId id="457" r:id="rId40"/>
    <p:sldId id="1070" r:id="rId41"/>
    <p:sldId id="767" r:id="rId42"/>
    <p:sldId id="459" r:id="rId43"/>
    <p:sldId id="720" r:id="rId44"/>
    <p:sldId id="1072" r:id="rId45"/>
    <p:sldId id="1073" r:id="rId46"/>
    <p:sldId id="1074" r:id="rId47"/>
    <p:sldId id="1075" r:id="rId48"/>
    <p:sldId id="1069" r:id="rId49"/>
    <p:sldId id="1045" r:id="rId50"/>
    <p:sldId id="1135" r:id="rId51"/>
    <p:sldId id="1071" r:id="rId52"/>
    <p:sldId id="1076" r:id="rId53"/>
    <p:sldId id="1077" r:id="rId54"/>
    <p:sldId id="1078" r:id="rId55"/>
    <p:sldId id="1019" r:id="rId56"/>
    <p:sldId id="1089" r:id="rId57"/>
    <p:sldId id="1090" r:id="rId58"/>
    <p:sldId id="1091" r:id="rId59"/>
    <p:sldId id="1087" r:id="rId60"/>
    <p:sldId id="1092" r:id="rId61"/>
    <p:sldId id="1093" r:id="rId62"/>
    <p:sldId id="1094" r:id="rId63"/>
    <p:sldId id="1088" r:id="rId64"/>
    <p:sldId id="693" r:id="rId65"/>
    <p:sldId id="1051" r:id="rId66"/>
    <p:sldId id="1050" r:id="rId67"/>
    <p:sldId id="1096" r:id="rId68"/>
    <p:sldId id="1107" r:id="rId69"/>
    <p:sldId id="1098" r:id="rId70"/>
    <p:sldId id="1099" r:id="rId71"/>
    <p:sldId id="1100" r:id="rId72"/>
    <p:sldId id="1101" r:id="rId73"/>
    <p:sldId id="1104" r:id="rId74"/>
    <p:sldId id="1130" r:id="rId75"/>
    <p:sldId id="1105" r:id="rId76"/>
    <p:sldId id="1106" r:id="rId77"/>
    <p:sldId id="1108" r:id="rId78"/>
    <p:sldId id="1109" r:id="rId79"/>
    <p:sldId id="1110" r:id="rId80"/>
    <p:sldId id="1052" r:id="rId81"/>
    <p:sldId id="1095" r:id="rId82"/>
    <p:sldId id="1113" r:id="rId83"/>
    <p:sldId id="1053" r:id="rId84"/>
    <p:sldId id="1114" r:id="rId85"/>
    <p:sldId id="1134" r:id="rId86"/>
    <p:sldId id="1115" r:id="rId87"/>
    <p:sldId id="1116" r:id="rId88"/>
    <p:sldId id="1117" r:id="rId89"/>
    <p:sldId id="1118" r:id="rId90"/>
    <p:sldId id="1137" r:id="rId91"/>
    <p:sldId id="1119" r:id="rId92"/>
    <p:sldId id="1139" r:id="rId93"/>
    <p:sldId id="1140" r:id="rId94"/>
    <p:sldId id="1141" r:id="rId95"/>
    <p:sldId id="1097" r:id="rId96"/>
    <p:sldId id="1132" r:id="rId97"/>
    <p:sldId id="1133" r:id="rId98"/>
    <p:sldId id="1122" r:id="rId99"/>
    <p:sldId id="1126" r:id="rId100"/>
    <p:sldId id="1127" r:id="rId101"/>
    <p:sldId id="1128" r:id="rId102"/>
    <p:sldId id="1129" r:id="rId103"/>
    <p:sldId id="1120" r:id="rId104"/>
    <p:sldId id="878" r:id="rId105"/>
    <p:sldId id="483" r:id="rId106"/>
    <p:sldId id="875" r:id="rId107"/>
    <p:sldId id="874" r:id="rId108"/>
    <p:sldId id="967" r:id="rId109"/>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A3EFC3C6-8782-4DA3-A13B-28C1B53F3767}">
          <p14:sldIdLst>
            <p14:sldId id="501"/>
            <p14:sldId id="1033"/>
            <p14:sldId id="1025"/>
            <p14:sldId id="431"/>
            <p14:sldId id="1027"/>
            <p14:sldId id="1028"/>
            <p14:sldId id="955"/>
            <p14:sldId id="1040"/>
            <p14:sldId id="877"/>
            <p14:sldId id="1079"/>
            <p14:sldId id="1080"/>
            <p14:sldId id="1081"/>
            <p14:sldId id="1082"/>
            <p14:sldId id="1034"/>
            <p14:sldId id="1037"/>
            <p14:sldId id="1035"/>
            <p14:sldId id="1036"/>
            <p14:sldId id="1083"/>
            <p14:sldId id="1084"/>
            <p14:sldId id="1085"/>
            <p14:sldId id="1086"/>
            <p14:sldId id="1057"/>
            <p14:sldId id="1038"/>
            <p14:sldId id="1039"/>
            <p14:sldId id="1030"/>
            <p14:sldId id="1043"/>
            <p14:sldId id="1125"/>
            <p14:sldId id="1041"/>
            <p14:sldId id="1042"/>
            <p14:sldId id="1044"/>
            <p14:sldId id="993"/>
            <p14:sldId id="1048"/>
            <p14:sldId id="1049"/>
            <p14:sldId id="1046"/>
            <p14:sldId id="1047"/>
            <p14:sldId id="457"/>
            <p14:sldId id="1070"/>
            <p14:sldId id="767"/>
            <p14:sldId id="459"/>
            <p14:sldId id="720"/>
            <p14:sldId id="1072"/>
            <p14:sldId id="1073"/>
            <p14:sldId id="1074"/>
            <p14:sldId id="1075"/>
            <p14:sldId id="1069"/>
            <p14:sldId id="1045"/>
            <p14:sldId id="1135"/>
            <p14:sldId id="1071"/>
            <p14:sldId id="1076"/>
            <p14:sldId id="1077"/>
            <p14:sldId id="1078"/>
            <p14:sldId id="1019"/>
            <p14:sldId id="1089"/>
            <p14:sldId id="1090"/>
            <p14:sldId id="1091"/>
            <p14:sldId id="1087"/>
            <p14:sldId id="1092"/>
            <p14:sldId id="1093"/>
            <p14:sldId id="1094"/>
            <p14:sldId id="1088"/>
            <p14:sldId id="693"/>
            <p14:sldId id="1051"/>
            <p14:sldId id="1050"/>
            <p14:sldId id="1096"/>
            <p14:sldId id="1107"/>
            <p14:sldId id="1098"/>
            <p14:sldId id="1099"/>
            <p14:sldId id="1100"/>
            <p14:sldId id="1101"/>
            <p14:sldId id="1104"/>
            <p14:sldId id="1130"/>
            <p14:sldId id="1105"/>
            <p14:sldId id="1106"/>
            <p14:sldId id="1108"/>
            <p14:sldId id="1109"/>
            <p14:sldId id="1110"/>
            <p14:sldId id="1052"/>
            <p14:sldId id="1095"/>
            <p14:sldId id="1113"/>
            <p14:sldId id="1053"/>
            <p14:sldId id="1114"/>
            <p14:sldId id="1134"/>
            <p14:sldId id="1115"/>
            <p14:sldId id="1116"/>
            <p14:sldId id="1117"/>
            <p14:sldId id="1118"/>
            <p14:sldId id="1137"/>
            <p14:sldId id="1119"/>
            <p14:sldId id="1139"/>
            <p14:sldId id="1140"/>
            <p14:sldId id="1141"/>
            <p14:sldId id="1097"/>
            <p14:sldId id="1132"/>
            <p14:sldId id="1133"/>
            <p14:sldId id="1122"/>
            <p14:sldId id="1126"/>
            <p14:sldId id="1127"/>
            <p14:sldId id="1128"/>
            <p14:sldId id="1129"/>
            <p14:sldId id="1120"/>
            <p14:sldId id="878"/>
            <p14:sldId id="483"/>
            <p14:sldId id="875"/>
            <p14:sldId id="874"/>
            <p14:sldId id="9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1F3ABD-B115-B8FA-B77B-C4E2B9427717}" name="Casper Zwart" initials="CZ" userId="S::casper.zwart@knab.nl::19b081b4-d628-42e0-98a6-c9b028af47a0" providerId="AD"/>
  <p188:author id="{D852C4E6-E6A1-B467-A595-B37D95E25B8A}" name="Oskar Barendse" initials="OB" userId="S::oskar.barendse@knab.nl::159d740a-02b4-4af5-a8bc-f1de1c7bcf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S-1-5-21-2890558824-3927818043-3374662254-1152" providerId="AD"/>
      </p:ext>
    </p:extLst>
  </p:cmAuthor>
  <p:cmAuthor id="2" name="Lisa Crans" initials="LC" lastIdx="12" clrIdx="1">
    <p:extLst>
      <p:ext uri="{19B8F6BF-5375-455C-9EA6-DF929625EA0E}">
        <p15:presenceInfo xmlns:p15="http://schemas.microsoft.com/office/powerpoint/2012/main" userId="S-1-5-21-1585470890-74009261-3266819180-9851" providerId="AD"/>
      </p:ext>
    </p:extLst>
  </p:cmAuthor>
  <p:cmAuthor id="3" name="Ilse de Groot" initials="IdG" lastIdx="4" clrIdx="2">
    <p:extLst>
      <p:ext uri="{19B8F6BF-5375-455C-9EA6-DF929625EA0E}">
        <p15:presenceInfo xmlns:p15="http://schemas.microsoft.com/office/powerpoint/2012/main" userId="Ilse de Groot" providerId="None"/>
      </p:ext>
    </p:extLst>
  </p:cmAuthor>
  <p:cmAuthor id="4" name="Kelly Kok" initials="KK" lastIdx="11" clrIdx="3">
    <p:extLst>
      <p:ext uri="{19B8F6BF-5375-455C-9EA6-DF929625EA0E}">
        <p15:presenceInfo xmlns:p15="http://schemas.microsoft.com/office/powerpoint/2012/main" userId="S-1-5-21-2890558824-3927818043-3374662254-1238" providerId="AD"/>
      </p:ext>
    </p:extLst>
  </p:cmAuthor>
  <p:cmAuthor id="5" name="Sabine" initials="S" lastIdx="62" clrIdx="4">
    <p:extLst>
      <p:ext uri="{19B8F6BF-5375-455C-9EA6-DF929625EA0E}">
        <p15:presenceInfo xmlns:p15="http://schemas.microsoft.com/office/powerpoint/2012/main" userId="S::sabine@eyeopennv.onmicrosoft.com::8c4e6ca0-7cd4-4145-bf9e-70d4d3b63471" providerId="AD"/>
      </p:ext>
    </p:extLst>
  </p:cmAuthor>
  <p:cmAuthor id="6" name="Kelsey Luhrman" initials="KL" lastIdx="57" clrIdx="5">
    <p:extLst>
      <p:ext uri="{19B8F6BF-5375-455C-9EA6-DF929625EA0E}">
        <p15:presenceInfo xmlns:p15="http://schemas.microsoft.com/office/powerpoint/2012/main" userId="S::kelsey@pptsolutions.nl::247c6756-96f6-4951-9417-041a4abadb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A"/>
    <a:srgbClr val="FFFFFF"/>
    <a:srgbClr val="E85875"/>
    <a:srgbClr val="00A4A7"/>
    <a:srgbClr val="519E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C13F0-C278-4EF1-B0AC-A845666C8073}" v="648" dt="2023-09-25T09:07:05.473"/>
    <p1510:client id="{6A043F6E-25E5-9D0B-F190-FB512CDFE912}" v="37" dt="2023-09-25T09:58:06.967"/>
    <p1510:client id="{82AD7494-3E03-FCE5-81AC-6EAC1B35BFCE}" v="2" dt="2023-09-25T08:33:45.384"/>
    <p1510:client id="{A9FD8FB7-1F78-959B-4B9F-44558CDB1689}" v="1" dt="2023-09-25T11:08:38.5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5"/>
    <p:restoredTop sz="94705"/>
  </p:normalViewPr>
  <p:slideViewPr>
    <p:cSldViewPr snapToGrid="0">
      <p:cViewPr varScale="1">
        <p:scale>
          <a:sx n="149" d="100"/>
          <a:sy n="149" d="100"/>
        </p:scale>
        <p:origin x="47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omments/modernComment_406_BDB5417A.xml><?xml version="1.0" encoding="utf-8"?>
<p188:cmLst xmlns:a="http://schemas.openxmlformats.org/drawingml/2006/main" xmlns:r="http://schemas.openxmlformats.org/officeDocument/2006/relationships" xmlns:p188="http://schemas.microsoft.com/office/powerpoint/2018/8/main">
  <p188:cm id="{226E8772-3EFF-4145-901F-5EAC8D587F11}" authorId="{E91F3ABD-B115-B8FA-B77B-C4E2B9427717}" status="resolved" created="2023-09-25T07:52:11.422" complete="100000">
    <ac:txMkLst xmlns:ac="http://schemas.microsoft.com/office/drawing/2013/main/command">
      <pc:docMk xmlns:pc="http://schemas.microsoft.com/office/powerpoint/2013/main/command"/>
      <pc:sldMk xmlns:pc="http://schemas.microsoft.com/office/powerpoint/2013/main/command" cId="3182772602" sldId="1030"/>
      <ac:spMk id="2" creationId="{00000000-0000-0000-0000-000000000000}"/>
      <ac:txMk cp="57" len="1">
        <ac:context len="67" hash="978807776"/>
      </ac:txMk>
    </ac:txMkLst>
    <p188:pos x="3951111" y="1448740"/>
    <p188:replyLst>
      <p188:reply id="{99F7E7FD-73E6-4D4D-B975-24171C4F641A}" authorId="{D852C4E6-E6A1-B467-A595-B37D95E25B8A}" created="2023-09-25T08:34:41.557">
        <p188:txBody>
          <a:bodyPr/>
          <a:lstStyle/>
          <a:p>
            <a:r>
              <a:rPr lang="nl-NL"/>
              <a:t>[@Casper Zwart] [@Remco Breslau] aangepast naar afgedekt</a:t>
            </a:r>
          </a:p>
        </p188:txBody>
      </p188:reply>
    </p188:replyLst>
    <p188:txBody>
      <a:bodyPr/>
      <a:lstStyle/>
      <a:p>
        <a:r>
          <a:rPr lang="en-US"/>
          <a:t>afgedekt?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AFEACA9-F0E6-4B7E-B44F-E42487D7D50E}" type="datetimeFigureOut">
              <a:rPr lang="en-US" smtClean="0"/>
              <a:t>9/25/23</a:t>
            </a:fld>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Tijdelijke aanduiding voor dianummer 4">
            <a:extLst>
              <a:ext uri="{FF2B5EF4-FFF2-40B4-BE49-F238E27FC236}">
                <a16:creationId xmlns:a16="http://schemas.microsoft.com/office/drawing/2014/main" id="{FAC4AB41-049A-45F6-8400-96B8E558F0A4}"/>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3719E2-4BAC-4A20-AFDE-2A2DE3B6FB6C}" type="slidenum">
              <a:rPr lang="en-US" smtClean="0"/>
              <a:t>‹nr.›</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47E9904-312C-4E6F-8F31-48A38C65A6EC}" type="datetimeFigureOut">
              <a:rPr lang="nl-NL" smtClean="0"/>
              <a:t>25-09-2023</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nl-NL"/>
          </a:p>
        </p:txBody>
      </p:sp>
      <p:sp>
        <p:nvSpPr>
          <p:cNvPr id="5" name="Tijdelijke aanduiding voor notiti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A88A791-D8E8-4C23-A528-EAEB42DC40E7}" type="slidenum">
              <a:rPr lang="nl-NL" smtClean="0"/>
              <a:t>‹nr.›</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https://knab.webinargeek.com/slim-omgaan-met-de-aanstaande-aov-verplichting-1</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1</a:t>
            </a:fld>
            <a:endParaRPr lang="nl-NL"/>
          </a:p>
        </p:txBody>
      </p:sp>
    </p:spTree>
    <p:extLst>
      <p:ext uri="{BB962C8B-B14F-4D97-AF65-F5344CB8AC3E}">
        <p14:creationId xmlns:p14="http://schemas.microsoft.com/office/powerpoint/2010/main" val="69514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54</a:t>
            </a:fld>
            <a:endParaRPr lang="nl-NL"/>
          </a:p>
        </p:txBody>
      </p:sp>
    </p:spTree>
    <p:extLst>
      <p:ext uri="{BB962C8B-B14F-4D97-AF65-F5344CB8AC3E}">
        <p14:creationId xmlns:p14="http://schemas.microsoft.com/office/powerpoint/2010/main" val="126354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55</a:t>
            </a:fld>
            <a:endParaRPr lang="nl-NL"/>
          </a:p>
        </p:txBody>
      </p:sp>
    </p:spTree>
    <p:extLst>
      <p:ext uri="{BB962C8B-B14F-4D97-AF65-F5344CB8AC3E}">
        <p14:creationId xmlns:p14="http://schemas.microsoft.com/office/powerpoint/2010/main" val="406431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56</a:t>
            </a:fld>
            <a:endParaRPr lang="nl-NL"/>
          </a:p>
        </p:txBody>
      </p:sp>
    </p:spTree>
    <p:extLst>
      <p:ext uri="{BB962C8B-B14F-4D97-AF65-F5344CB8AC3E}">
        <p14:creationId xmlns:p14="http://schemas.microsoft.com/office/powerpoint/2010/main" val="183719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57</a:t>
            </a:fld>
            <a:endParaRPr lang="nl-NL"/>
          </a:p>
        </p:txBody>
      </p:sp>
    </p:spTree>
    <p:extLst>
      <p:ext uri="{BB962C8B-B14F-4D97-AF65-F5344CB8AC3E}">
        <p14:creationId xmlns:p14="http://schemas.microsoft.com/office/powerpoint/2010/main" val="146727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58</a:t>
            </a:fld>
            <a:endParaRPr lang="nl-NL"/>
          </a:p>
        </p:txBody>
      </p:sp>
    </p:spTree>
    <p:extLst>
      <p:ext uri="{BB962C8B-B14F-4D97-AF65-F5344CB8AC3E}">
        <p14:creationId xmlns:p14="http://schemas.microsoft.com/office/powerpoint/2010/main" val="646590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59</a:t>
            </a:fld>
            <a:endParaRPr lang="nl-NL"/>
          </a:p>
        </p:txBody>
      </p:sp>
    </p:spTree>
    <p:extLst>
      <p:ext uri="{BB962C8B-B14F-4D97-AF65-F5344CB8AC3E}">
        <p14:creationId xmlns:p14="http://schemas.microsoft.com/office/powerpoint/2010/main" val="31923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60</a:t>
            </a:fld>
            <a:endParaRPr lang="nl-NL"/>
          </a:p>
        </p:txBody>
      </p:sp>
    </p:spTree>
    <p:extLst>
      <p:ext uri="{BB962C8B-B14F-4D97-AF65-F5344CB8AC3E}">
        <p14:creationId xmlns:p14="http://schemas.microsoft.com/office/powerpoint/2010/main" val="642373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Hoog</a:t>
            </a:r>
          </a:p>
          <a:p>
            <a:r>
              <a:rPr lang="nl-NL"/>
              <a:t>Middel</a:t>
            </a:r>
          </a:p>
          <a:p>
            <a:r>
              <a:rPr lang="nl-NL"/>
              <a:t>Laag </a:t>
            </a:r>
          </a:p>
          <a:p>
            <a:r>
              <a:rPr lang="nl-NL"/>
              <a:t>Weet ik niet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1537C-87A8-4422-B254-D3B2E7D4631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95</a:t>
            </a:fld>
            <a:endParaRPr lang="nl-NL"/>
          </a:p>
        </p:txBody>
      </p:sp>
    </p:spTree>
    <p:extLst>
      <p:ext uri="{BB962C8B-B14F-4D97-AF65-F5344CB8AC3E}">
        <p14:creationId xmlns:p14="http://schemas.microsoft.com/office/powerpoint/2010/main" val="63684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96</a:t>
            </a:fld>
            <a:endParaRPr lang="nl-NL"/>
          </a:p>
        </p:txBody>
      </p:sp>
    </p:spTree>
    <p:extLst>
      <p:ext uri="{BB962C8B-B14F-4D97-AF65-F5344CB8AC3E}">
        <p14:creationId xmlns:p14="http://schemas.microsoft.com/office/powerpoint/2010/main" val="190512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Privé</a:t>
            </a:r>
          </a:p>
          <a:p>
            <a:r>
              <a:rPr lang="nl-NL"/>
              <a:t>Openbaar</a:t>
            </a:r>
          </a:p>
          <a:p>
            <a:r>
              <a:rPr lang="nl-NL"/>
              <a:t>Sidebar sluiten</a:t>
            </a:r>
          </a:p>
          <a:p>
            <a:r>
              <a:rPr lang="nl-NL"/>
              <a:t>Volledig scherm inschakelen</a:t>
            </a:r>
          </a:p>
        </p:txBody>
      </p:sp>
      <p:sp>
        <p:nvSpPr>
          <p:cNvPr id="4" name="Tijdelijke aanduiding voor dianummer 3"/>
          <p:cNvSpPr>
            <a:spLocks noGrp="1"/>
          </p:cNvSpPr>
          <p:nvPr>
            <p:ph type="sldNum" sz="quarter" idx="5"/>
          </p:nvPr>
        </p:nvSpPr>
        <p:spPr/>
        <p:txBody>
          <a:bodyPr/>
          <a:lstStyle/>
          <a:p>
            <a:pPr defTabSz="966612"/>
            <a:fld id="{EA88A791-D8E8-4C23-A528-EAEB42DC40E7}" type="slidenum">
              <a:rPr lang="nl-NL">
                <a:solidFill>
                  <a:prstClr val="black"/>
                </a:solidFill>
                <a:latin typeface="Calibri" panose="020F0502020204030204"/>
              </a:rPr>
              <a:pPr defTabSz="966612"/>
              <a:t>4</a:t>
            </a:fld>
            <a:endParaRPr lang="nl-NL">
              <a:solidFill>
                <a:prstClr val="black"/>
              </a:solidFill>
              <a:latin typeface="Calibri" panose="020F0502020204030204"/>
            </a:endParaRPr>
          </a:p>
        </p:txBody>
      </p:sp>
    </p:spTree>
    <p:extLst>
      <p:ext uri="{BB962C8B-B14F-4D97-AF65-F5344CB8AC3E}">
        <p14:creationId xmlns:p14="http://schemas.microsoft.com/office/powerpoint/2010/main" val="146279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97</a:t>
            </a:fld>
            <a:endParaRPr lang="nl-NL"/>
          </a:p>
        </p:txBody>
      </p:sp>
    </p:spTree>
    <p:extLst>
      <p:ext uri="{BB962C8B-B14F-4D97-AF65-F5344CB8AC3E}">
        <p14:creationId xmlns:p14="http://schemas.microsoft.com/office/powerpoint/2010/main" val="1774403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98</a:t>
            </a:fld>
            <a:endParaRPr lang="nl-NL"/>
          </a:p>
        </p:txBody>
      </p:sp>
    </p:spTree>
    <p:extLst>
      <p:ext uri="{BB962C8B-B14F-4D97-AF65-F5344CB8AC3E}">
        <p14:creationId xmlns:p14="http://schemas.microsoft.com/office/powerpoint/2010/main" val="181371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99</a:t>
            </a:fld>
            <a:endParaRPr lang="nl-NL"/>
          </a:p>
        </p:txBody>
      </p:sp>
    </p:spTree>
    <p:extLst>
      <p:ext uri="{BB962C8B-B14F-4D97-AF65-F5344CB8AC3E}">
        <p14:creationId xmlns:p14="http://schemas.microsoft.com/office/powerpoint/2010/main" val="3194330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8E41537C-87A8-4422-B254-D3B2E7D4631C}" type="slidenum">
              <a:rPr lang="nl-NL" smtClean="0"/>
              <a:pPr>
                <a:defRPr/>
              </a:pPr>
              <a:t>101</a:t>
            </a:fld>
            <a:endParaRPr lang="nl-NL"/>
          </a:p>
        </p:txBody>
      </p:sp>
    </p:spTree>
    <p:extLst>
      <p:ext uri="{BB962C8B-B14F-4D97-AF65-F5344CB8AC3E}">
        <p14:creationId xmlns:p14="http://schemas.microsoft.com/office/powerpoint/2010/main" val="307668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nl-NL" sz="1900">
                <a:solidFill>
                  <a:srgbClr val="222222"/>
                </a:solidFill>
                <a:latin typeface="Arial" panose="020B0604020202020204" pitchFamily="34" charset="0"/>
                <a:ea typeface="Times New Roman" panose="02020603050405020304" pitchFamily="18" charset="0"/>
                <a:cs typeface="Times New Roman" panose="02020603050405020304" pitchFamily="18" charset="0"/>
              </a:rPr>
              <a:t>Ja</a:t>
            </a:r>
          </a:p>
          <a:p>
            <a:pPr>
              <a:lnSpc>
                <a:spcPct val="107000"/>
              </a:lnSpc>
              <a:spcAft>
                <a:spcPts val="846"/>
              </a:spcAft>
            </a:pPr>
            <a:r>
              <a:rPr lang="nl-NL" sz="1900">
                <a:solidFill>
                  <a:srgbClr val="222222"/>
                </a:solidFill>
                <a:latin typeface="Arial" panose="020B0604020202020204" pitchFamily="34" charset="0"/>
                <a:ea typeface="Calibri" panose="020F0502020204030204" pitchFamily="34" charset="0"/>
                <a:cs typeface="Times New Roman" panose="02020603050405020304" pitchFamily="18" charset="0"/>
              </a:rPr>
              <a:t>Nee</a:t>
            </a:r>
          </a:p>
          <a:p>
            <a:pPr>
              <a:lnSpc>
                <a:spcPct val="107000"/>
              </a:lnSpc>
              <a:spcAft>
                <a:spcPts val="846"/>
              </a:spcAft>
            </a:pPr>
            <a:r>
              <a:rPr lang="nl-NL" sz="1900">
                <a:solidFill>
                  <a:srgbClr val="222222"/>
                </a:solidFill>
                <a:latin typeface="Arial" panose="020B0604020202020204" pitchFamily="34" charset="0"/>
                <a:ea typeface="Calibri" panose="020F0502020204030204" pitchFamily="34" charset="0"/>
                <a:cs typeface="Times New Roman" panose="02020603050405020304" pitchFamily="18" charset="0"/>
              </a:rPr>
              <a:t>Nee, ik overweeg het wel</a:t>
            </a:r>
            <a:endParaRPr lang="nl-NL"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66612">
              <a:defRPr/>
            </a:pPr>
            <a:fld id="{8E41537C-87A8-4422-B254-D3B2E7D4631C}" type="slidenum">
              <a:rPr lang="nl-NL">
                <a:solidFill>
                  <a:prstClr val="black"/>
                </a:solidFill>
                <a:latin typeface="Calibri" panose="020F0502020204030204"/>
              </a:rPr>
              <a:pPr defTabSz="966612">
                <a:defRPr/>
              </a:pPr>
              <a:t>7</a:t>
            </a:fld>
            <a:endParaRPr lang="nl-NL">
              <a:solidFill>
                <a:prstClr val="black"/>
              </a:solidFill>
              <a:latin typeface="Calibri" panose="020F0502020204030204"/>
            </a:endParaRPr>
          </a:p>
        </p:txBody>
      </p:sp>
    </p:spTree>
    <p:extLst>
      <p:ext uri="{BB962C8B-B14F-4D97-AF65-F5344CB8AC3E}">
        <p14:creationId xmlns:p14="http://schemas.microsoft.com/office/powerpoint/2010/main" val="406464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nl-NL" sz="1900">
                <a:latin typeface="Calibri" panose="020F0502020204030204" pitchFamily="34" charset="0"/>
                <a:ea typeface="Calibri" panose="020F0502020204030204" pitchFamily="34" charset="0"/>
                <a:cs typeface="Times New Roman" panose="02020603050405020304" pitchFamily="18" charset="0"/>
              </a:rPr>
              <a:t>Niet</a:t>
            </a:r>
          </a:p>
          <a:p>
            <a:pPr>
              <a:lnSpc>
                <a:spcPct val="107000"/>
              </a:lnSpc>
              <a:spcAft>
                <a:spcPts val="846"/>
              </a:spcAft>
            </a:pPr>
            <a:r>
              <a:rPr lang="nl-NL" sz="1900" err="1">
                <a:latin typeface="Calibri" panose="020F0502020204030204" pitchFamily="34" charset="0"/>
                <a:ea typeface="Calibri" panose="020F0502020204030204" pitchFamily="34" charset="0"/>
                <a:cs typeface="Times New Roman" panose="02020603050405020304" pitchFamily="18" charset="0"/>
              </a:rPr>
              <a:t>Arbeidsongeschikheidsverzekering</a:t>
            </a:r>
            <a:endParaRPr lang="nl-NL" sz="19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nl-NL" sz="1900">
                <a:latin typeface="Calibri" panose="020F0502020204030204" pitchFamily="34" charset="0"/>
                <a:ea typeface="Calibri" panose="020F0502020204030204" pitchFamily="34" charset="0"/>
                <a:cs typeface="Times New Roman" panose="02020603050405020304" pitchFamily="18" charset="0"/>
              </a:rPr>
              <a:t>Broodfonds / schenkkring</a:t>
            </a:r>
          </a:p>
          <a:p>
            <a:pPr>
              <a:lnSpc>
                <a:spcPct val="107000"/>
              </a:lnSpc>
              <a:spcAft>
                <a:spcPts val="846"/>
              </a:spcAft>
            </a:pPr>
            <a:r>
              <a:rPr lang="nl-NL" sz="1900" err="1">
                <a:latin typeface="Calibri" panose="020F0502020204030204" pitchFamily="34" charset="0"/>
                <a:ea typeface="Calibri" panose="020F0502020204030204" pitchFamily="34" charset="0"/>
                <a:cs typeface="Times New Roman" panose="02020603050405020304" pitchFamily="18" charset="0"/>
              </a:rPr>
              <a:t>Crowdsurance</a:t>
            </a:r>
            <a:endParaRPr lang="nl-NL" sz="19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nl-NL" sz="1900">
                <a:latin typeface="Calibri" panose="020F0502020204030204" pitchFamily="34" charset="0"/>
                <a:ea typeface="Calibri" panose="020F0502020204030204" pitchFamily="34" charset="0"/>
                <a:cs typeface="Times New Roman" panose="02020603050405020304" pitchFamily="18" charset="0"/>
              </a:rPr>
              <a:t>UWV</a:t>
            </a:r>
          </a:p>
          <a:p>
            <a:pPr>
              <a:lnSpc>
                <a:spcPct val="107000"/>
              </a:lnSpc>
              <a:spcAft>
                <a:spcPts val="846"/>
              </a:spcAft>
            </a:pPr>
            <a:r>
              <a:rPr lang="nl-NL" sz="1900">
                <a:latin typeface="Calibri" panose="020F0502020204030204" pitchFamily="34" charset="0"/>
                <a:ea typeface="Calibri" panose="020F0502020204030204" pitchFamily="34" charset="0"/>
                <a:cs typeface="Times New Roman" panose="02020603050405020304" pitchFamily="18" charset="0"/>
              </a:rPr>
              <a:t>Deel in loondienst </a:t>
            </a:r>
          </a:p>
          <a:p>
            <a:pPr>
              <a:lnSpc>
                <a:spcPct val="107000"/>
              </a:lnSpc>
              <a:spcAft>
                <a:spcPts val="846"/>
              </a:spcAft>
            </a:pPr>
            <a:r>
              <a:rPr lang="nl-NL" sz="1900">
                <a:latin typeface="Calibri" panose="020F0502020204030204" pitchFamily="34" charset="0"/>
                <a:ea typeface="Calibri" panose="020F0502020204030204" pitchFamily="34" charset="0"/>
                <a:cs typeface="Times New Roman" panose="02020603050405020304" pitchFamily="18" charset="0"/>
              </a:rPr>
              <a:t>Vermogen / inkomen partner</a:t>
            </a:r>
          </a:p>
          <a:p>
            <a:pPr>
              <a:lnSpc>
                <a:spcPct val="107000"/>
              </a:lnSpc>
              <a:spcAft>
                <a:spcPts val="846"/>
              </a:spcAft>
            </a:pPr>
            <a:r>
              <a:rPr lang="nl-NL" sz="1900">
                <a:latin typeface="Calibri" panose="020F0502020204030204" pitchFamily="34" charset="0"/>
                <a:ea typeface="Calibri" panose="020F0502020204030204" pitchFamily="34" charset="0"/>
                <a:cs typeface="Times New Roman" panose="02020603050405020304" pitchFamily="18" charset="0"/>
              </a:rPr>
              <a:t>Eigen vermogen</a:t>
            </a:r>
          </a:p>
          <a:p>
            <a:pPr>
              <a:lnSpc>
                <a:spcPct val="107000"/>
              </a:lnSpc>
              <a:spcAft>
                <a:spcPts val="846"/>
              </a:spcAft>
            </a:pPr>
            <a:endParaRPr lang="nl-NL"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66612">
              <a:defRPr/>
            </a:pPr>
            <a:fld id="{8E41537C-87A8-4422-B254-D3B2E7D4631C}" type="slidenum">
              <a:rPr lang="nl-NL">
                <a:solidFill>
                  <a:prstClr val="black"/>
                </a:solidFill>
                <a:latin typeface="Calibri" panose="020F0502020204030204"/>
              </a:rPr>
              <a:pPr defTabSz="966612">
                <a:defRPr/>
              </a:pPr>
              <a:t>25</a:t>
            </a:fld>
            <a:endParaRPr lang="nl-NL">
              <a:solidFill>
                <a:prstClr val="black"/>
              </a:solidFill>
              <a:latin typeface="Calibri" panose="020F0502020204030204"/>
            </a:endParaRPr>
          </a:p>
        </p:txBody>
      </p:sp>
    </p:spTree>
    <p:extLst>
      <p:ext uri="{BB962C8B-B14F-4D97-AF65-F5344CB8AC3E}">
        <p14:creationId xmlns:p14="http://schemas.microsoft.com/office/powerpoint/2010/main" val="172163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nl-NL" sz="1900">
                <a:solidFill>
                  <a:srgbClr val="222222"/>
                </a:solidFill>
                <a:latin typeface="Arial" panose="020B0604020202020204" pitchFamily="34" charset="0"/>
                <a:ea typeface="Times New Roman" panose="02020603050405020304" pitchFamily="18" charset="0"/>
                <a:cs typeface="Times New Roman" panose="02020603050405020304" pitchFamily="18" charset="0"/>
              </a:rPr>
              <a:t>Eens</a:t>
            </a:r>
          </a:p>
          <a:p>
            <a:pPr>
              <a:lnSpc>
                <a:spcPct val="107000"/>
              </a:lnSpc>
              <a:spcAft>
                <a:spcPts val="846"/>
              </a:spcAft>
            </a:pPr>
            <a:r>
              <a:rPr lang="nl-NL" sz="1900">
                <a:solidFill>
                  <a:srgbClr val="222222"/>
                </a:solidFill>
                <a:latin typeface="Arial" panose="020B0604020202020204" pitchFamily="34" charset="0"/>
                <a:ea typeface="Calibri" panose="020F0502020204030204" pitchFamily="34" charset="0"/>
                <a:cs typeface="Times New Roman" panose="02020603050405020304" pitchFamily="18" charset="0"/>
              </a:rPr>
              <a:t>Oneens</a:t>
            </a:r>
          </a:p>
          <a:p>
            <a:pPr>
              <a:lnSpc>
                <a:spcPct val="107000"/>
              </a:lnSpc>
              <a:spcAft>
                <a:spcPts val="846"/>
              </a:spcAft>
            </a:pPr>
            <a:r>
              <a:rPr lang="nl-NL" sz="1900">
                <a:solidFill>
                  <a:srgbClr val="222222"/>
                </a:solidFill>
                <a:latin typeface="Arial" panose="020B0604020202020204" pitchFamily="34" charset="0"/>
                <a:ea typeface="Calibri" panose="020F0502020204030204" pitchFamily="34" charset="0"/>
                <a:cs typeface="Times New Roman" panose="02020603050405020304" pitchFamily="18" charset="0"/>
              </a:rPr>
              <a:t>Weet ik niet, geen mening</a:t>
            </a:r>
            <a:endParaRPr lang="nl-NL" sz="19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66612">
              <a:defRPr/>
            </a:pPr>
            <a:fld id="{8E41537C-87A8-4422-B254-D3B2E7D4631C}" type="slidenum">
              <a:rPr lang="nl-NL">
                <a:solidFill>
                  <a:prstClr val="black"/>
                </a:solidFill>
                <a:latin typeface="Calibri" panose="020F0502020204030204"/>
              </a:rPr>
              <a:pPr defTabSz="966612">
                <a:defRPr/>
              </a:pPr>
              <a:t>29</a:t>
            </a:fld>
            <a:endParaRPr lang="nl-NL">
              <a:solidFill>
                <a:prstClr val="black"/>
              </a:solidFill>
              <a:latin typeface="Calibri" panose="020F0502020204030204"/>
            </a:endParaRPr>
          </a:p>
        </p:txBody>
      </p:sp>
    </p:spTree>
    <p:extLst>
      <p:ext uri="{BB962C8B-B14F-4D97-AF65-F5344CB8AC3E}">
        <p14:creationId xmlns:p14="http://schemas.microsoft.com/office/powerpoint/2010/main" val="369382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https://bufferberekenaar.nibud.nl/#/panel/0</a:t>
            </a:r>
          </a:p>
        </p:txBody>
      </p:sp>
      <p:sp>
        <p:nvSpPr>
          <p:cNvPr id="4" name="Tijdelijke aanduiding voor voettekst 3"/>
          <p:cNvSpPr>
            <a:spLocks noGrp="1"/>
          </p:cNvSpPr>
          <p:nvPr>
            <p:ph type="ftr" sz="quarter" idx="10"/>
          </p:nvPr>
        </p:nvSpPr>
        <p:spPr/>
        <p:txBody>
          <a:bodyPr/>
          <a:lstStyle/>
          <a:p>
            <a:endParaRPr lang="nl-NL"/>
          </a:p>
        </p:txBody>
      </p:sp>
      <p:sp>
        <p:nvSpPr>
          <p:cNvPr id="5" name="Tijdelijke aanduiding voor dianummer 4"/>
          <p:cNvSpPr>
            <a:spLocks noGrp="1"/>
          </p:cNvSpPr>
          <p:nvPr>
            <p:ph type="sldNum" sz="quarter" idx="11"/>
          </p:nvPr>
        </p:nvSpPr>
        <p:spPr/>
        <p:txBody>
          <a:bodyPr/>
          <a:lstStyle/>
          <a:p>
            <a:fld id="{EA88A791-D8E8-4C23-A528-EAEB42DC40E7}" type="slidenum">
              <a:rPr lang="nl-NL" smtClean="0"/>
              <a:t>32</a:t>
            </a:fld>
            <a:endParaRPr lang="nl-NL"/>
          </a:p>
        </p:txBody>
      </p:sp>
    </p:spTree>
    <p:extLst>
      <p:ext uri="{BB962C8B-B14F-4D97-AF65-F5344CB8AC3E}">
        <p14:creationId xmlns:p14="http://schemas.microsoft.com/office/powerpoint/2010/main" val="123082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Nee</a:t>
            </a:r>
          </a:p>
          <a:p>
            <a:r>
              <a:rPr lang="nl-NL"/>
              <a:t>Ja, meer dan 20 uur per week</a:t>
            </a:r>
          </a:p>
          <a:p>
            <a:r>
              <a:rPr lang="nl-NL"/>
              <a:t>Ja, minder dan 20 uur per week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1537C-87A8-4422-B254-D3B2E7D4631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5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52</a:t>
            </a:fld>
            <a:endParaRPr lang="nl-NL"/>
          </a:p>
        </p:txBody>
      </p:sp>
    </p:spTree>
    <p:extLst>
      <p:ext uri="{BB962C8B-B14F-4D97-AF65-F5344CB8AC3E}">
        <p14:creationId xmlns:p14="http://schemas.microsoft.com/office/powerpoint/2010/main" val="61886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4400</a:t>
            </a:r>
          </a:p>
        </p:txBody>
      </p:sp>
      <p:sp>
        <p:nvSpPr>
          <p:cNvPr id="4" name="Tijdelijke aanduiding voor voettekst 3"/>
          <p:cNvSpPr>
            <a:spLocks noGrp="1"/>
          </p:cNvSpPr>
          <p:nvPr>
            <p:ph type="ftr" sz="quarter" idx="4"/>
          </p:nvPr>
        </p:nvSpPr>
        <p:spPr/>
        <p:txBody>
          <a:bodyPr/>
          <a:lstStyle/>
          <a:p>
            <a:endParaRPr lang="nl-NL"/>
          </a:p>
        </p:txBody>
      </p:sp>
      <p:sp>
        <p:nvSpPr>
          <p:cNvPr id="5" name="Tijdelijke aanduiding voor dianummer 4"/>
          <p:cNvSpPr>
            <a:spLocks noGrp="1"/>
          </p:cNvSpPr>
          <p:nvPr>
            <p:ph type="sldNum" sz="quarter" idx="5"/>
          </p:nvPr>
        </p:nvSpPr>
        <p:spPr/>
        <p:txBody>
          <a:bodyPr/>
          <a:lstStyle/>
          <a:p>
            <a:fld id="{EA88A791-D8E8-4C23-A528-EAEB42DC40E7}" type="slidenum">
              <a:rPr lang="nl-NL" smtClean="0"/>
              <a:t>53</a:t>
            </a:fld>
            <a:endParaRPr lang="nl-NL"/>
          </a:p>
        </p:txBody>
      </p:sp>
    </p:spTree>
    <p:extLst>
      <p:ext uri="{BB962C8B-B14F-4D97-AF65-F5344CB8AC3E}">
        <p14:creationId xmlns:p14="http://schemas.microsoft.com/office/powerpoint/2010/main" val="109985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0.jpeg"/><Relationship Id="rId11"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27.png"/><Relationship Id="rId9" Type="http://schemas.microsoft.com/office/2007/relationships/hdphoto" Target="../media/hdphoto1.wdp"/></Relationships>
</file>

<file path=ppt/slideLayouts/_rels/slideLayout5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jpe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jpe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eg"/><Relationship Id="rId9"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CUSTOM)">
    <p:spTree>
      <p:nvGrpSpPr>
        <p:cNvPr id="1" name=""/>
        <p:cNvGrpSpPr/>
        <p:nvPr/>
      </p:nvGrpSpPr>
      <p:grpSpPr>
        <a:xfrm>
          <a:off x="0" y="0"/>
          <a:ext cx="0" cy="0"/>
          <a:chOff x="0" y="0"/>
          <a:chExt cx="0" cy="0"/>
        </a:xfrm>
      </p:grpSpPr>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LEEG (CUSTOM)</a:t>
            </a:r>
          </a:p>
        </p:txBody>
      </p:sp>
      <p:sp>
        <p:nvSpPr>
          <p:cNvPr id="6" name="Titel 5"/>
          <p:cNvSpPr>
            <a:spLocks noGrp="1"/>
          </p:cNvSpPr>
          <p:nvPr>
            <p:ph type="title" hasCustomPrompt="1"/>
          </p:nvPr>
        </p:nvSpPr>
        <p:spPr/>
        <p:txBody>
          <a:bodyPr/>
          <a:lstStyle>
            <a:lvl1pPr>
              <a:defRPr/>
            </a:lvl1pPr>
          </a:lstStyle>
          <a:p>
            <a:r>
              <a:rPr lang="nl-NL"/>
              <a:t>Plaats hier je titel</a:t>
            </a:r>
          </a:p>
        </p:txBody>
      </p:sp>
      <p:sp>
        <p:nvSpPr>
          <p:cNvPr id="7" name="Tijdelijke aanduiding voor datum 6">
            <a:extLst>
              <a:ext uri="{FF2B5EF4-FFF2-40B4-BE49-F238E27FC236}">
                <a16:creationId xmlns:a16="http://schemas.microsoft.com/office/drawing/2014/main" id="{00E025A9-6B60-C77F-200A-ACC81EE235E8}"/>
              </a:ext>
            </a:extLst>
          </p:cNvPr>
          <p:cNvSpPr>
            <a:spLocks noGrp="1"/>
          </p:cNvSpPr>
          <p:nvPr>
            <p:ph type="dt" sz="half" idx="10"/>
          </p:nvPr>
        </p:nvSpPr>
        <p:spPr/>
        <p:txBody>
          <a:bodyPr/>
          <a:lstStyle/>
          <a:p>
            <a:fld id="{AC6024DA-45F1-41AB-BBA1-63686F9B4990}" type="datetime1">
              <a:rPr lang="nl-NL" smtClean="0"/>
              <a:t>25-09-2023</a:t>
            </a:fld>
            <a:endParaRPr lang="nl-NL"/>
          </a:p>
        </p:txBody>
      </p:sp>
      <p:sp>
        <p:nvSpPr>
          <p:cNvPr id="8" name="Tijdelijke aanduiding voor voettekst 7">
            <a:extLst>
              <a:ext uri="{FF2B5EF4-FFF2-40B4-BE49-F238E27FC236}">
                <a16:creationId xmlns:a16="http://schemas.microsoft.com/office/drawing/2014/main" id="{671005D1-1EFA-8A00-EB55-C269EDD00B68}"/>
              </a:ext>
            </a:extLst>
          </p:cNvPr>
          <p:cNvSpPr>
            <a:spLocks noGrp="1"/>
          </p:cNvSpPr>
          <p:nvPr>
            <p:ph type="ftr" sz="quarter" idx="11"/>
          </p:nvPr>
        </p:nvSpPr>
        <p:spPr/>
        <p:txBody>
          <a:bodyPr/>
          <a:lstStyle/>
          <a:p>
            <a:r>
              <a:rPr lang="nl-NL"/>
              <a:t>(VERGEET NIET DE VOETTEKST AAN DE PASSEN!)</a:t>
            </a:r>
          </a:p>
        </p:txBody>
      </p:sp>
      <p:sp>
        <p:nvSpPr>
          <p:cNvPr id="9" name="Tijdelijke aanduiding voor dianummer 8">
            <a:extLst>
              <a:ext uri="{FF2B5EF4-FFF2-40B4-BE49-F238E27FC236}">
                <a16:creationId xmlns:a16="http://schemas.microsoft.com/office/drawing/2014/main" id="{B9E10796-0493-5474-B99A-4DDF043C8B88}"/>
              </a:ext>
            </a:extLst>
          </p:cNvPr>
          <p:cNvSpPr>
            <a:spLocks noGrp="1"/>
          </p:cNvSpPr>
          <p:nvPr>
            <p:ph type="sldNum" sz="quarter" idx="12"/>
          </p:nvPr>
        </p:nvSpPr>
        <p:spPr/>
        <p:txBody>
          <a:bodyPr/>
          <a:lstStyle/>
          <a:p>
            <a:fld id="{B502C9A5-716F-45E6-800B-D4D02CE26F90}" type="slidenum">
              <a:rPr lang="nl-NL" smtClean="0"/>
              <a:pPr/>
              <a:t>‹nr.›</a:t>
            </a:fld>
            <a:endParaRPr lang="nl-NL"/>
          </a:p>
        </p:txBody>
      </p:sp>
    </p:spTree>
    <p:extLst>
      <p:ext uri="{BB962C8B-B14F-4D97-AF65-F5344CB8AC3E}">
        <p14:creationId xmlns:p14="http://schemas.microsoft.com/office/powerpoint/2010/main" val="3445763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 SLIDE (ROS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F33D3B1-834D-469E-9DE8-53CBC0535382}"/>
              </a:ext>
            </a:extLst>
          </p:cNvPr>
          <p:cNvSpPr/>
          <p:nvPr userDrawn="1"/>
        </p:nvSpPr>
        <p:spPr>
          <a:xfrm>
            <a:off x="-10750" y="0"/>
            <a:ext cx="12202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8">
            <a:extLst>
              <a:ext uri="{FF2B5EF4-FFF2-40B4-BE49-F238E27FC236}">
                <a16:creationId xmlns:a16="http://schemas.microsoft.com/office/drawing/2014/main" id="{D5A939AD-6BCB-4FE2-8FDB-FEFFA3DE33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1441" y="0"/>
            <a:ext cx="7254009"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HOOFDSTUK SLIDE (ROSE)</a:t>
            </a:r>
          </a:p>
        </p:txBody>
      </p:sp>
      <p:sp>
        <p:nvSpPr>
          <p:cNvPr id="16" name="Titel 5">
            <a:extLst>
              <a:ext uri="{FF2B5EF4-FFF2-40B4-BE49-F238E27FC236}">
                <a16:creationId xmlns:a16="http://schemas.microsoft.com/office/drawing/2014/main" id="{58C1FFB0-0EDA-4347-AA6F-43F4BE61D184}"/>
              </a:ext>
            </a:extLst>
          </p:cNvPr>
          <p:cNvSpPr>
            <a:spLocks noGrp="1"/>
          </p:cNvSpPr>
          <p:nvPr>
            <p:ph type="title" hasCustomPrompt="1"/>
          </p:nvPr>
        </p:nvSpPr>
        <p:spPr>
          <a:xfrm>
            <a:off x="1096933" y="1376432"/>
            <a:ext cx="5648834" cy="1111395"/>
          </a:xfrm>
        </p:spPr>
        <p:txBody>
          <a:bodyPr anchor="ctr"/>
          <a:lstStyle>
            <a:lvl1pPr algn="ctr">
              <a:defRPr sz="4000">
                <a:solidFill>
                  <a:schemeClr val="bg1"/>
                </a:solidFill>
              </a:defRPr>
            </a:lvl1pPr>
          </a:lstStyle>
          <a:p>
            <a:r>
              <a:rPr lang="nl-NL"/>
              <a:t>Plaats hier je </a:t>
            </a:r>
            <a:br>
              <a:rPr lang="nl-NL"/>
            </a:br>
            <a:r>
              <a:rPr lang="nl-NL"/>
              <a:t>hoofdstuk titel</a:t>
            </a:r>
          </a:p>
        </p:txBody>
      </p:sp>
      <p:pic>
        <p:nvPicPr>
          <p:cNvPr id="86" name="Picture 17">
            <a:extLst>
              <a:ext uri="{FF2B5EF4-FFF2-40B4-BE49-F238E27FC236}">
                <a16:creationId xmlns:a16="http://schemas.microsoft.com/office/drawing/2014/main" id="{7C062C76-EDB5-4F15-8EA9-AAE3657D1D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 name="Tijdelijke aanduiding voor afbeelding 8">
            <a:extLst>
              <a:ext uri="{FF2B5EF4-FFF2-40B4-BE49-F238E27FC236}">
                <a16:creationId xmlns:a16="http://schemas.microsoft.com/office/drawing/2014/main" id="{DC7BAFE8-8F26-4403-9E07-291D0BFD03F1}"/>
              </a:ext>
            </a:extLst>
          </p:cNvPr>
          <p:cNvSpPr>
            <a:spLocks noGrp="1"/>
          </p:cNvSpPr>
          <p:nvPr>
            <p:ph type="pic" sz="quarter" idx="14" hasCustomPrompt="1"/>
          </p:nvPr>
        </p:nvSpPr>
        <p:spPr>
          <a:xfrm>
            <a:off x="5638800" y="146956"/>
            <a:ext cx="6220352" cy="6335728"/>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2" name="Groep 11">
            <a:extLst>
              <a:ext uri="{FF2B5EF4-FFF2-40B4-BE49-F238E27FC236}">
                <a16:creationId xmlns:a16="http://schemas.microsoft.com/office/drawing/2014/main" id="{FACACBA7-0C0E-406D-84FA-26065138A0AE}"/>
              </a:ext>
            </a:extLst>
          </p:cNvPr>
          <p:cNvGrpSpPr/>
          <p:nvPr userDrawn="1"/>
        </p:nvGrpSpPr>
        <p:grpSpPr>
          <a:xfrm>
            <a:off x="12409889" y="-19498"/>
            <a:ext cx="3482383" cy="6877579"/>
            <a:chOff x="12391601" y="-19498"/>
            <a:chExt cx="3482383" cy="6877579"/>
          </a:xfrm>
        </p:grpSpPr>
        <p:pic>
          <p:nvPicPr>
            <p:cNvPr id="13" name="Afbeelding 12">
              <a:extLst>
                <a:ext uri="{FF2B5EF4-FFF2-40B4-BE49-F238E27FC236}">
                  <a16:creationId xmlns:a16="http://schemas.microsoft.com/office/drawing/2014/main" id="{C7730A6B-1796-43FB-A008-58E7229608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70F8BBC6-93E6-4234-987E-0CCF6E18297F}"/>
                </a:ext>
              </a:extLst>
            </p:cNvPr>
            <p:cNvGrpSpPr/>
            <p:nvPr userDrawn="1"/>
          </p:nvGrpSpPr>
          <p:grpSpPr>
            <a:xfrm>
              <a:off x="12391601" y="-19498"/>
              <a:ext cx="3482383" cy="6877579"/>
              <a:chOff x="12391601" y="-19498"/>
              <a:chExt cx="3482383" cy="6877579"/>
            </a:xfrm>
          </p:grpSpPr>
          <p:grpSp>
            <p:nvGrpSpPr>
              <p:cNvPr id="17" name="Meer informatie">
                <a:extLst>
                  <a:ext uri="{FF2B5EF4-FFF2-40B4-BE49-F238E27FC236}">
                    <a16:creationId xmlns:a16="http://schemas.microsoft.com/office/drawing/2014/main" id="{E821D2A3-B003-4D07-A177-6A4FE244A6C1}"/>
                  </a:ext>
                </a:extLst>
              </p:cNvPr>
              <p:cNvGrpSpPr/>
              <p:nvPr userDrawn="1"/>
            </p:nvGrpSpPr>
            <p:grpSpPr>
              <a:xfrm>
                <a:off x="12396764" y="6074808"/>
                <a:ext cx="3178515" cy="783273"/>
                <a:chOff x="-3741486" y="5015412"/>
                <a:chExt cx="3178515" cy="783273"/>
              </a:xfrm>
            </p:grpSpPr>
            <p:sp>
              <p:nvSpPr>
                <p:cNvPr id="82" name="Freeform 101">
                  <a:extLst>
                    <a:ext uri="{FF2B5EF4-FFF2-40B4-BE49-F238E27FC236}">
                      <a16:creationId xmlns:a16="http://schemas.microsoft.com/office/drawing/2014/main" id="{83E39B22-E171-40CE-804C-C4D410CAE111}"/>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3" name="Rechthoek 82">
                  <a:extLst>
                    <a:ext uri="{FF2B5EF4-FFF2-40B4-BE49-F238E27FC236}">
                      <a16:creationId xmlns:a16="http://schemas.microsoft.com/office/drawing/2014/main" id="{09A70B5D-C978-467D-9C34-BD162BAD481F}"/>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4" name="Rechte verbindingslijn 83">
                  <a:extLst>
                    <a:ext uri="{FF2B5EF4-FFF2-40B4-BE49-F238E27FC236}">
                      <a16:creationId xmlns:a16="http://schemas.microsoft.com/office/drawing/2014/main" id="{C0D09B70-28BA-44C6-9AE4-F5CF788A5174}"/>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8" name="Rechthoek 17">
                <a:extLst>
                  <a:ext uri="{FF2B5EF4-FFF2-40B4-BE49-F238E27FC236}">
                    <a16:creationId xmlns:a16="http://schemas.microsoft.com/office/drawing/2014/main" id="{E0AEF556-1BD4-4218-A1B3-1527CA420416}"/>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9" name="Ovaal 18">
                <a:extLst>
                  <a:ext uri="{FF2B5EF4-FFF2-40B4-BE49-F238E27FC236}">
                    <a16:creationId xmlns:a16="http://schemas.microsoft.com/office/drawing/2014/main" id="{86CD4091-63D2-4B15-A6AD-56EE22A0CEE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8BAA8781-7365-458E-92DF-F9CC9E76B79A}"/>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1" name="Rechte verbindingslijn 20">
                <a:extLst>
                  <a:ext uri="{FF2B5EF4-FFF2-40B4-BE49-F238E27FC236}">
                    <a16:creationId xmlns:a16="http://schemas.microsoft.com/office/drawing/2014/main" id="{6801660A-0209-41E0-920C-DBB73457A80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 name="Rechthoek 21">
                <a:extLst>
                  <a:ext uri="{FF2B5EF4-FFF2-40B4-BE49-F238E27FC236}">
                    <a16:creationId xmlns:a16="http://schemas.microsoft.com/office/drawing/2014/main" id="{E4172D75-E2AA-48C4-BC55-425AF3D23E7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F28D6CAE-E68B-4FC4-924A-6611607D34C0}"/>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4" name="Ovaal 23">
                <a:extLst>
                  <a:ext uri="{FF2B5EF4-FFF2-40B4-BE49-F238E27FC236}">
                    <a16:creationId xmlns:a16="http://schemas.microsoft.com/office/drawing/2014/main" id="{1FE94BE9-17B6-406F-9AB4-A927F477E780}"/>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 name="Rechthoek 24">
                <a:extLst>
                  <a:ext uri="{FF2B5EF4-FFF2-40B4-BE49-F238E27FC236}">
                    <a16:creationId xmlns:a16="http://schemas.microsoft.com/office/drawing/2014/main" id="{B0570F4A-66D1-4EBF-A06B-8FF8B333EBF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6" name="Groep 25">
                <a:extLst>
                  <a:ext uri="{FF2B5EF4-FFF2-40B4-BE49-F238E27FC236}">
                    <a16:creationId xmlns:a16="http://schemas.microsoft.com/office/drawing/2014/main" id="{04CC39D5-D02E-46D1-AF7B-8A9343AB79BF}"/>
                  </a:ext>
                </a:extLst>
              </p:cNvPr>
              <p:cNvGrpSpPr/>
              <p:nvPr userDrawn="1"/>
            </p:nvGrpSpPr>
            <p:grpSpPr>
              <a:xfrm>
                <a:off x="12757282" y="2184550"/>
                <a:ext cx="825500" cy="209550"/>
                <a:chOff x="13504624" y="2482850"/>
                <a:chExt cx="825500" cy="209550"/>
              </a:xfrm>
            </p:grpSpPr>
            <p:sp>
              <p:nvSpPr>
                <p:cNvPr id="79" name="Rechthoek 78">
                  <a:extLst>
                    <a:ext uri="{FF2B5EF4-FFF2-40B4-BE49-F238E27FC236}">
                      <a16:creationId xmlns:a16="http://schemas.microsoft.com/office/drawing/2014/main" id="{B915099B-D110-4CA6-AFB5-9043F6486C6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0" name="Rechte verbindingslijn 79">
                  <a:extLst>
                    <a:ext uri="{FF2B5EF4-FFF2-40B4-BE49-F238E27FC236}">
                      <a16:creationId xmlns:a16="http://schemas.microsoft.com/office/drawing/2014/main" id="{4EFB66C1-AF7D-46AE-8FB6-AA6FE02659F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9AF53F5F-AF04-4289-96BA-13CC05C4A8C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7" name="Groep 26">
                <a:extLst>
                  <a:ext uri="{FF2B5EF4-FFF2-40B4-BE49-F238E27FC236}">
                    <a16:creationId xmlns:a16="http://schemas.microsoft.com/office/drawing/2014/main" id="{5ED085CA-CF8E-4C61-8B29-DC82521F53E1}"/>
                  </a:ext>
                </a:extLst>
              </p:cNvPr>
              <p:cNvGrpSpPr/>
              <p:nvPr userDrawn="1"/>
            </p:nvGrpSpPr>
            <p:grpSpPr>
              <a:xfrm>
                <a:off x="12757282" y="1141626"/>
                <a:ext cx="294789" cy="318834"/>
                <a:chOff x="14466489" y="1001522"/>
                <a:chExt cx="290627" cy="314333"/>
              </a:xfrm>
            </p:grpSpPr>
            <p:sp>
              <p:nvSpPr>
                <p:cNvPr id="73" name="Rechthoek 72">
                  <a:extLst>
                    <a:ext uri="{FF2B5EF4-FFF2-40B4-BE49-F238E27FC236}">
                      <a16:creationId xmlns:a16="http://schemas.microsoft.com/office/drawing/2014/main" id="{2674A711-3759-4377-A87E-853E00879C7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4" name="Ovaal 73">
                  <a:extLst>
                    <a:ext uri="{FF2B5EF4-FFF2-40B4-BE49-F238E27FC236}">
                      <a16:creationId xmlns:a16="http://schemas.microsoft.com/office/drawing/2014/main" id="{52D7770E-9989-4223-A25B-D92FDCDF32D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Vrije vorm: vorm 74">
                  <a:extLst>
                    <a:ext uri="{FF2B5EF4-FFF2-40B4-BE49-F238E27FC236}">
                      <a16:creationId xmlns:a16="http://schemas.microsoft.com/office/drawing/2014/main" id="{2385D4F2-0E59-4BE7-94D0-8DE61011791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afgeronde hoeken 75">
                  <a:extLst>
                    <a:ext uri="{FF2B5EF4-FFF2-40B4-BE49-F238E27FC236}">
                      <a16:creationId xmlns:a16="http://schemas.microsoft.com/office/drawing/2014/main" id="{23DBDD75-1E5B-4CD3-8A91-8252A055C56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7" name="Rechte verbindingslijn 76">
                  <a:extLst>
                    <a:ext uri="{FF2B5EF4-FFF2-40B4-BE49-F238E27FC236}">
                      <a16:creationId xmlns:a16="http://schemas.microsoft.com/office/drawing/2014/main" id="{C5CEFB50-7873-48FD-894F-8B5BDB4BD88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B8CCBC6F-3512-4EA6-977F-E5C0F763CC3D}"/>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34157936-5154-46D9-8BF8-24286C90408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 name="Rechthoek 28">
                <a:extLst>
                  <a:ext uri="{FF2B5EF4-FFF2-40B4-BE49-F238E27FC236}">
                    <a16:creationId xmlns:a16="http://schemas.microsoft.com/office/drawing/2014/main" id="{0C09A83B-00EA-4D84-9A78-EA5EACA5AD8B}"/>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 name="Rechte verbindingslijn 29">
                <a:extLst>
                  <a:ext uri="{FF2B5EF4-FFF2-40B4-BE49-F238E27FC236}">
                    <a16:creationId xmlns:a16="http://schemas.microsoft.com/office/drawing/2014/main" id="{7928CF69-791C-4C27-BC96-6F379DD1022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 name="Groep 30">
                <a:extLst>
                  <a:ext uri="{FF2B5EF4-FFF2-40B4-BE49-F238E27FC236}">
                    <a16:creationId xmlns:a16="http://schemas.microsoft.com/office/drawing/2014/main" id="{552070A3-0E55-4B3C-9F3F-F7F2CF373539}"/>
                  </a:ext>
                </a:extLst>
              </p:cNvPr>
              <p:cNvGrpSpPr/>
              <p:nvPr userDrawn="1"/>
            </p:nvGrpSpPr>
            <p:grpSpPr>
              <a:xfrm>
                <a:off x="13684396" y="3509250"/>
                <a:ext cx="1195438" cy="678267"/>
                <a:chOff x="12757284" y="3224292"/>
                <a:chExt cx="1195438" cy="678267"/>
              </a:xfrm>
            </p:grpSpPr>
            <p:sp>
              <p:nvSpPr>
                <p:cNvPr id="52" name="Rechthoek 51">
                  <a:extLst>
                    <a:ext uri="{FF2B5EF4-FFF2-40B4-BE49-F238E27FC236}">
                      <a16:creationId xmlns:a16="http://schemas.microsoft.com/office/drawing/2014/main" id="{515113E4-E8E8-4DC3-9EB3-E9F50CF0D497}"/>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FF7DAEC5-3104-4CF4-8314-02B2CA0AE752}"/>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4" name="Groep 53">
                  <a:extLst>
                    <a:ext uri="{FF2B5EF4-FFF2-40B4-BE49-F238E27FC236}">
                      <a16:creationId xmlns:a16="http://schemas.microsoft.com/office/drawing/2014/main" id="{50B16614-D029-4FFB-9FDD-48CD28953F26}"/>
                    </a:ext>
                  </a:extLst>
                </p:cNvPr>
                <p:cNvGrpSpPr/>
                <p:nvPr userDrawn="1"/>
              </p:nvGrpSpPr>
              <p:grpSpPr>
                <a:xfrm>
                  <a:off x="12839234" y="3289794"/>
                  <a:ext cx="155951" cy="131922"/>
                  <a:chOff x="12968836" y="3354170"/>
                  <a:chExt cx="404806" cy="342433"/>
                </a:xfrm>
              </p:grpSpPr>
              <p:sp>
                <p:nvSpPr>
                  <p:cNvPr id="67" name="Rechthoek: afgeronde hoeken 66">
                    <a:extLst>
                      <a:ext uri="{FF2B5EF4-FFF2-40B4-BE49-F238E27FC236}">
                        <a16:creationId xmlns:a16="http://schemas.microsoft.com/office/drawing/2014/main" id="{379F8D44-86F5-4B3B-95E6-BD098085E21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8" name="Rechthoek 67">
                    <a:extLst>
                      <a:ext uri="{FF2B5EF4-FFF2-40B4-BE49-F238E27FC236}">
                        <a16:creationId xmlns:a16="http://schemas.microsoft.com/office/drawing/2014/main" id="{D9E8DF5C-C8FC-4C22-BBD5-0A40E442D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9" name="Rechthoek 68">
                    <a:extLst>
                      <a:ext uri="{FF2B5EF4-FFF2-40B4-BE49-F238E27FC236}">
                        <a16:creationId xmlns:a16="http://schemas.microsoft.com/office/drawing/2014/main" id="{F07B13F4-26F0-4EF3-9CD6-0FD383B8B6A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066E5258-F34E-4D00-94D9-6CD08C337E2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4F02D591-B371-4D4A-8945-7FDCF9796F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03C94619-F4C5-40AE-AE6E-6D3756446B0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5" name="Groep 54">
                  <a:extLst>
                    <a:ext uri="{FF2B5EF4-FFF2-40B4-BE49-F238E27FC236}">
                      <a16:creationId xmlns:a16="http://schemas.microsoft.com/office/drawing/2014/main" id="{0295A318-33E9-40F2-8A80-76A7CD9FCC6D}"/>
                    </a:ext>
                  </a:extLst>
                </p:cNvPr>
                <p:cNvGrpSpPr/>
                <p:nvPr userDrawn="1"/>
              </p:nvGrpSpPr>
              <p:grpSpPr>
                <a:xfrm>
                  <a:off x="12819679" y="3589117"/>
                  <a:ext cx="166739" cy="218963"/>
                  <a:chOff x="12940828" y="3950597"/>
                  <a:chExt cx="432813" cy="568367"/>
                </a:xfrm>
              </p:grpSpPr>
              <p:grpSp>
                <p:nvGrpSpPr>
                  <p:cNvPr id="59" name="Groep 58">
                    <a:extLst>
                      <a:ext uri="{FF2B5EF4-FFF2-40B4-BE49-F238E27FC236}">
                        <a16:creationId xmlns:a16="http://schemas.microsoft.com/office/drawing/2014/main" id="{70BE0EC3-65A9-4805-BF4B-1817E1C51869}"/>
                      </a:ext>
                    </a:extLst>
                  </p:cNvPr>
                  <p:cNvGrpSpPr/>
                  <p:nvPr userDrawn="1"/>
                </p:nvGrpSpPr>
                <p:grpSpPr>
                  <a:xfrm>
                    <a:off x="13000382" y="4006891"/>
                    <a:ext cx="373259" cy="315747"/>
                    <a:chOff x="12968836" y="3354170"/>
                    <a:chExt cx="404806" cy="342433"/>
                  </a:xfrm>
                </p:grpSpPr>
                <p:sp>
                  <p:nvSpPr>
                    <p:cNvPr id="61" name="Rechthoek: afgeronde hoeken 60">
                      <a:extLst>
                        <a:ext uri="{FF2B5EF4-FFF2-40B4-BE49-F238E27FC236}">
                          <a16:creationId xmlns:a16="http://schemas.microsoft.com/office/drawing/2014/main" id="{2BFA0A9C-75E6-4281-BEB2-A594E86749E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2" name="Rechthoek 61">
                      <a:extLst>
                        <a:ext uri="{FF2B5EF4-FFF2-40B4-BE49-F238E27FC236}">
                          <a16:creationId xmlns:a16="http://schemas.microsoft.com/office/drawing/2014/main" id="{3DF17E73-BCDE-4A49-88ED-F65370EF36B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3" name="Rechthoek 62">
                      <a:extLst>
                        <a:ext uri="{FF2B5EF4-FFF2-40B4-BE49-F238E27FC236}">
                          <a16:creationId xmlns:a16="http://schemas.microsoft.com/office/drawing/2014/main" id="{41671A8B-9000-4998-8E52-C1657F627CA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9B2E4F48-ED12-4500-8DD9-0B165B9B61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A97DD503-5654-40AE-9A32-649132821E1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65">
                      <a:extLst>
                        <a:ext uri="{FF2B5EF4-FFF2-40B4-BE49-F238E27FC236}">
                          <a16:creationId xmlns:a16="http://schemas.microsoft.com/office/drawing/2014/main" id="{A304C78C-9CEE-4608-B476-FF7B3C521B1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0" name="Boog 59">
                    <a:extLst>
                      <a:ext uri="{FF2B5EF4-FFF2-40B4-BE49-F238E27FC236}">
                        <a16:creationId xmlns:a16="http://schemas.microsoft.com/office/drawing/2014/main" id="{4F079AD5-D233-4D5C-9E32-3E327DB4F4D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6" name="Tekstvak 55">
                  <a:extLst>
                    <a:ext uri="{FF2B5EF4-FFF2-40B4-BE49-F238E27FC236}">
                      <a16:creationId xmlns:a16="http://schemas.microsoft.com/office/drawing/2014/main" id="{920666B4-58A7-465C-80BA-2374B6CB5560}"/>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7" name="Tekstvak 56">
                  <a:extLst>
                    <a:ext uri="{FF2B5EF4-FFF2-40B4-BE49-F238E27FC236}">
                      <a16:creationId xmlns:a16="http://schemas.microsoft.com/office/drawing/2014/main" id="{FF7933E5-9AB3-4C14-9E7E-8D1E0BFB7AF2}"/>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8" name="Picture 3">
                  <a:extLst>
                    <a:ext uri="{FF2B5EF4-FFF2-40B4-BE49-F238E27FC236}">
                      <a16:creationId xmlns:a16="http://schemas.microsoft.com/office/drawing/2014/main" id="{5981A8C2-502E-400E-9B83-DA1D2CFF92AE}"/>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2" name="Rechte verbindingslijn 31">
                <a:extLst>
                  <a:ext uri="{FF2B5EF4-FFF2-40B4-BE49-F238E27FC236}">
                    <a16:creationId xmlns:a16="http://schemas.microsoft.com/office/drawing/2014/main" id="{6B002DE0-AFDF-4B6D-97E2-9B9B164CD6E0}"/>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3" name="Ovaal 32">
                <a:extLst>
                  <a:ext uri="{FF2B5EF4-FFF2-40B4-BE49-F238E27FC236}">
                    <a16:creationId xmlns:a16="http://schemas.microsoft.com/office/drawing/2014/main" id="{D2716E5C-590B-41F3-ABA0-66ACA0D2FAE4}"/>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6945DAD5-8A5A-4A33-8F85-1D4D5F4A7F5C}"/>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5" name="Groep 34">
                <a:extLst>
                  <a:ext uri="{FF2B5EF4-FFF2-40B4-BE49-F238E27FC236}">
                    <a16:creationId xmlns:a16="http://schemas.microsoft.com/office/drawing/2014/main" id="{E3BC65DF-1703-4654-BB9D-442F6DED6F20}"/>
                  </a:ext>
                </a:extLst>
              </p:cNvPr>
              <p:cNvGrpSpPr/>
              <p:nvPr userDrawn="1"/>
            </p:nvGrpSpPr>
            <p:grpSpPr>
              <a:xfrm>
                <a:off x="12696514" y="5200958"/>
                <a:ext cx="514284" cy="612918"/>
                <a:chOff x="12682980" y="3403241"/>
                <a:chExt cx="622284" cy="741632"/>
              </a:xfrm>
            </p:grpSpPr>
            <p:grpSp>
              <p:nvGrpSpPr>
                <p:cNvPr id="36" name="Groep 35">
                  <a:extLst>
                    <a:ext uri="{FF2B5EF4-FFF2-40B4-BE49-F238E27FC236}">
                      <a16:creationId xmlns:a16="http://schemas.microsoft.com/office/drawing/2014/main" id="{DE8D84DD-5462-4173-B4B0-AF6D6B78B4AA}"/>
                    </a:ext>
                  </a:extLst>
                </p:cNvPr>
                <p:cNvGrpSpPr/>
                <p:nvPr userDrawn="1"/>
              </p:nvGrpSpPr>
              <p:grpSpPr>
                <a:xfrm>
                  <a:off x="12771568" y="3403241"/>
                  <a:ext cx="467138" cy="448489"/>
                  <a:chOff x="12782195" y="3403241"/>
                  <a:chExt cx="467138" cy="448489"/>
                </a:xfrm>
              </p:grpSpPr>
              <p:grpSp>
                <p:nvGrpSpPr>
                  <p:cNvPr id="39" name="Groep 38">
                    <a:extLst>
                      <a:ext uri="{FF2B5EF4-FFF2-40B4-BE49-F238E27FC236}">
                        <a16:creationId xmlns:a16="http://schemas.microsoft.com/office/drawing/2014/main" id="{F95C135A-79A6-4297-893A-0B5E3009D5E6}"/>
                      </a:ext>
                    </a:extLst>
                  </p:cNvPr>
                  <p:cNvGrpSpPr/>
                  <p:nvPr userDrawn="1"/>
                </p:nvGrpSpPr>
                <p:grpSpPr>
                  <a:xfrm>
                    <a:off x="12782195" y="3403241"/>
                    <a:ext cx="412967" cy="393907"/>
                    <a:chOff x="13554906" y="3320109"/>
                    <a:chExt cx="443906" cy="423419"/>
                  </a:xfrm>
                </p:grpSpPr>
                <p:grpSp>
                  <p:nvGrpSpPr>
                    <p:cNvPr id="46" name="Groep 45">
                      <a:extLst>
                        <a:ext uri="{FF2B5EF4-FFF2-40B4-BE49-F238E27FC236}">
                          <a16:creationId xmlns:a16="http://schemas.microsoft.com/office/drawing/2014/main" id="{5D73B828-1718-4C0B-82BD-D155B6883B22}"/>
                        </a:ext>
                      </a:extLst>
                    </p:cNvPr>
                    <p:cNvGrpSpPr/>
                    <p:nvPr userDrawn="1"/>
                  </p:nvGrpSpPr>
                  <p:grpSpPr>
                    <a:xfrm>
                      <a:off x="13554906" y="3320109"/>
                      <a:ext cx="443906" cy="423419"/>
                      <a:chOff x="12909684" y="1276143"/>
                      <a:chExt cx="443906" cy="423419"/>
                    </a:xfrm>
                  </p:grpSpPr>
                  <p:sp>
                    <p:nvSpPr>
                      <p:cNvPr id="49" name="Rechthoek 48">
                        <a:extLst>
                          <a:ext uri="{FF2B5EF4-FFF2-40B4-BE49-F238E27FC236}">
                            <a16:creationId xmlns:a16="http://schemas.microsoft.com/office/drawing/2014/main" id="{014F40FA-EB1D-4E36-B95C-6628F27F4430}"/>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Rechthoek 49">
                        <a:extLst>
                          <a:ext uri="{FF2B5EF4-FFF2-40B4-BE49-F238E27FC236}">
                            <a16:creationId xmlns:a16="http://schemas.microsoft.com/office/drawing/2014/main" id="{4FFA68FD-5E96-4BF5-9AC7-0FE32BD696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1" name="Ovaal 50">
                        <a:extLst>
                          <a:ext uri="{FF2B5EF4-FFF2-40B4-BE49-F238E27FC236}">
                            <a16:creationId xmlns:a16="http://schemas.microsoft.com/office/drawing/2014/main" id="{EB82EB2C-FFEA-4A4F-B119-FA8247F084B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7" name="Afbeelding 46">
                      <a:extLst>
                        <a:ext uri="{FF2B5EF4-FFF2-40B4-BE49-F238E27FC236}">
                          <a16:creationId xmlns:a16="http://schemas.microsoft.com/office/drawing/2014/main" id="{A13CB707-5A03-4708-9885-B16D368E3E66}"/>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35532D4F-6434-4D40-979E-4AC2E5EBB89E}"/>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0" name="Groep 39">
                    <a:extLst>
                      <a:ext uri="{FF2B5EF4-FFF2-40B4-BE49-F238E27FC236}">
                        <a16:creationId xmlns:a16="http://schemas.microsoft.com/office/drawing/2014/main" id="{91CEECC5-7D3D-40A9-96C8-8C4CBF40A71F}"/>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3637B40C-C6CF-4F00-ACF8-2327C0DE553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 name="Rechthoek 44">
                      <a:extLst>
                        <a:ext uri="{FF2B5EF4-FFF2-40B4-BE49-F238E27FC236}">
                          <a16:creationId xmlns:a16="http://schemas.microsoft.com/office/drawing/2014/main" id="{BC3CCCE1-D208-4255-98F7-EB2DAE1033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1" name="Groep 40">
                    <a:extLst>
                      <a:ext uri="{FF2B5EF4-FFF2-40B4-BE49-F238E27FC236}">
                        <a16:creationId xmlns:a16="http://schemas.microsoft.com/office/drawing/2014/main" id="{A6F59D97-A8ED-4F03-838D-1AD571AC32FC}"/>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AA0A0C24-6369-4E7B-83B2-FF4210447DF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 name="Rechthoek 42">
                      <a:extLst>
                        <a:ext uri="{FF2B5EF4-FFF2-40B4-BE49-F238E27FC236}">
                          <a16:creationId xmlns:a16="http://schemas.microsoft.com/office/drawing/2014/main" id="{DA984488-0129-4AF2-B441-141D6E60C78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7" name="Rechthoek 36">
                  <a:extLst>
                    <a:ext uri="{FF2B5EF4-FFF2-40B4-BE49-F238E27FC236}">
                      <a16:creationId xmlns:a16="http://schemas.microsoft.com/office/drawing/2014/main" id="{DE61AA5E-FE4C-4BBB-8B73-D9626282A3D0}"/>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8" name="Gelijkbenige driehoek 37">
                  <a:extLst>
                    <a:ext uri="{FF2B5EF4-FFF2-40B4-BE49-F238E27FC236}">
                      <a16:creationId xmlns:a16="http://schemas.microsoft.com/office/drawing/2014/main" id="{6548ADBB-7440-42D9-A5B2-30E42BAAB843}"/>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255432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 SLIDE (D.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F33D3B1-834D-469E-9DE8-53CBC0535382}"/>
              </a:ext>
            </a:extLst>
          </p:cNvPr>
          <p:cNvSpPr/>
          <p:nvPr userDrawn="1"/>
        </p:nvSpPr>
        <p:spPr>
          <a:xfrm>
            <a:off x="-10750" y="0"/>
            <a:ext cx="12202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8">
            <a:extLst>
              <a:ext uri="{FF2B5EF4-FFF2-40B4-BE49-F238E27FC236}">
                <a16:creationId xmlns:a16="http://schemas.microsoft.com/office/drawing/2014/main" id="{D5A939AD-6BCB-4FE2-8FDB-FEFFA3DE33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1441" y="0"/>
            <a:ext cx="7254009"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HOOFDSTUK SLIDE (D. BLAUW)</a:t>
            </a:r>
          </a:p>
        </p:txBody>
      </p:sp>
      <p:sp>
        <p:nvSpPr>
          <p:cNvPr id="16" name="Titel 5">
            <a:extLst>
              <a:ext uri="{FF2B5EF4-FFF2-40B4-BE49-F238E27FC236}">
                <a16:creationId xmlns:a16="http://schemas.microsoft.com/office/drawing/2014/main" id="{58C1FFB0-0EDA-4347-AA6F-43F4BE61D184}"/>
              </a:ext>
            </a:extLst>
          </p:cNvPr>
          <p:cNvSpPr>
            <a:spLocks noGrp="1"/>
          </p:cNvSpPr>
          <p:nvPr>
            <p:ph type="title" hasCustomPrompt="1"/>
          </p:nvPr>
        </p:nvSpPr>
        <p:spPr>
          <a:xfrm>
            <a:off x="1096933" y="1376432"/>
            <a:ext cx="5648834" cy="1111395"/>
          </a:xfrm>
        </p:spPr>
        <p:txBody>
          <a:bodyPr anchor="ctr"/>
          <a:lstStyle>
            <a:lvl1pPr algn="ctr">
              <a:defRPr sz="4000">
                <a:solidFill>
                  <a:schemeClr val="bg1"/>
                </a:solidFill>
              </a:defRPr>
            </a:lvl1pPr>
          </a:lstStyle>
          <a:p>
            <a:r>
              <a:rPr lang="nl-NL"/>
              <a:t>Plaats hier je </a:t>
            </a:r>
            <a:br>
              <a:rPr lang="nl-NL"/>
            </a:br>
            <a:r>
              <a:rPr lang="nl-NL"/>
              <a:t>hoofdstuk titel</a:t>
            </a:r>
          </a:p>
        </p:txBody>
      </p:sp>
      <p:pic>
        <p:nvPicPr>
          <p:cNvPr id="87" name="Picture 17">
            <a:extLst>
              <a:ext uri="{FF2B5EF4-FFF2-40B4-BE49-F238E27FC236}">
                <a16:creationId xmlns:a16="http://schemas.microsoft.com/office/drawing/2014/main" id="{06B98FAA-2D90-433C-9726-BF23671D2C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 name="Tijdelijke aanduiding voor afbeelding 8">
            <a:extLst>
              <a:ext uri="{FF2B5EF4-FFF2-40B4-BE49-F238E27FC236}">
                <a16:creationId xmlns:a16="http://schemas.microsoft.com/office/drawing/2014/main" id="{333BACCA-0927-4FAE-9D64-2C581BD01C49}"/>
              </a:ext>
            </a:extLst>
          </p:cNvPr>
          <p:cNvSpPr>
            <a:spLocks noGrp="1"/>
          </p:cNvSpPr>
          <p:nvPr>
            <p:ph type="pic" sz="quarter" idx="14" hasCustomPrompt="1"/>
          </p:nvPr>
        </p:nvSpPr>
        <p:spPr>
          <a:xfrm>
            <a:off x="5638800" y="146956"/>
            <a:ext cx="6220352" cy="6335728"/>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2" name="Groep 11">
            <a:extLst>
              <a:ext uri="{FF2B5EF4-FFF2-40B4-BE49-F238E27FC236}">
                <a16:creationId xmlns:a16="http://schemas.microsoft.com/office/drawing/2014/main" id="{8674C37E-51A3-4A36-9906-F20C46F67F00}"/>
              </a:ext>
            </a:extLst>
          </p:cNvPr>
          <p:cNvGrpSpPr/>
          <p:nvPr userDrawn="1"/>
        </p:nvGrpSpPr>
        <p:grpSpPr>
          <a:xfrm>
            <a:off x="12409889" y="-19498"/>
            <a:ext cx="3482383" cy="6877579"/>
            <a:chOff x="12391601" y="-19498"/>
            <a:chExt cx="3482383" cy="6877579"/>
          </a:xfrm>
        </p:grpSpPr>
        <p:pic>
          <p:nvPicPr>
            <p:cNvPr id="13" name="Afbeelding 12">
              <a:extLst>
                <a:ext uri="{FF2B5EF4-FFF2-40B4-BE49-F238E27FC236}">
                  <a16:creationId xmlns:a16="http://schemas.microsoft.com/office/drawing/2014/main" id="{93BAF966-929A-4C71-B503-21E6DEC096F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E53A1BBD-D729-4272-A8ED-9B2F38A9B0D7}"/>
                </a:ext>
              </a:extLst>
            </p:cNvPr>
            <p:cNvGrpSpPr/>
            <p:nvPr userDrawn="1"/>
          </p:nvGrpSpPr>
          <p:grpSpPr>
            <a:xfrm>
              <a:off x="12391601" y="-19498"/>
              <a:ext cx="3482383" cy="6877579"/>
              <a:chOff x="12391601" y="-19498"/>
              <a:chExt cx="3482383" cy="6877579"/>
            </a:xfrm>
          </p:grpSpPr>
          <p:grpSp>
            <p:nvGrpSpPr>
              <p:cNvPr id="17" name="Meer informatie">
                <a:extLst>
                  <a:ext uri="{FF2B5EF4-FFF2-40B4-BE49-F238E27FC236}">
                    <a16:creationId xmlns:a16="http://schemas.microsoft.com/office/drawing/2014/main" id="{653CC43A-5653-42D7-B917-C150D6DD16FA}"/>
                  </a:ext>
                </a:extLst>
              </p:cNvPr>
              <p:cNvGrpSpPr/>
              <p:nvPr userDrawn="1"/>
            </p:nvGrpSpPr>
            <p:grpSpPr>
              <a:xfrm>
                <a:off x="12396764" y="6074808"/>
                <a:ext cx="3178515" cy="783273"/>
                <a:chOff x="-3741486" y="5015412"/>
                <a:chExt cx="3178515" cy="783273"/>
              </a:xfrm>
            </p:grpSpPr>
            <p:sp>
              <p:nvSpPr>
                <p:cNvPr id="82" name="Freeform 101">
                  <a:extLst>
                    <a:ext uri="{FF2B5EF4-FFF2-40B4-BE49-F238E27FC236}">
                      <a16:creationId xmlns:a16="http://schemas.microsoft.com/office/drawing/2014/main" id="{7D02BCC2-E2CF-4E66-AACE-1AF2374E6E66}"/>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3" name="Rechthoek 82">
                  <a:extLst>
                    <a:ext uri="{FF2B5EF4-FFF2-40B4-BE49-F238E27FC236}">
                      <a16:creationId xmlns:a16="http://schemas.microsoft.com/office/drawing/2014/main" id="{D429B7FC-A789-49DD-A005-45D7A07D0DBB}"/>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4" name="Rechte verbindingslijn 83">
                  <a:extLst>
                    <a:ext uri="{FF2B5EF4-FFF2-40B4-BE49-F238E27FC236}">
                      <a16:creationId xmlns:a16="http://schemas.microsoft.com/office/drawing/2014/main" id="{5F9451F8-61EB-4E26-B2B2-D7EE8D4E62F1}"/>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8" name="Rechthoek 17">
                <a:extLst>
                  <a:ext uri="{FF2B5EF4-FFF2-40B4-BE49-F238E27FC236}">
                    <a16:creationId xmlns:a16="http://schemas.microsoft.com/office/drawing/2014/main" id="{9ED0A520-B6FD-4F7A-8E54-80587A060BF6}"/>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9" name="Ovaal 18">
                <a:extLst>
                  <a:ext uri="{FF2B5EF4-FFF2-40B4-BE49-F238E27FC236}">
                    <a16:creationId xmlns:a16="http://schemas.microsoft.com/office/drawing/2014/main" id="{655B9C0A-A4CD-4CD0-91CA-3E8FFF461AC3}"/>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436F52B2-0029-4792-AC51-90ECD0A7085F}"/>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1" name="Rechte verbindingslijn 20">
                <a:extLst>
                  <a:ext uri="{FF2B5EF4-FFF2-40B4-BE49-F238E27FC236}">
                    <a16:creationId xmlns:a16="http://schemas.microsoft.com/office/drawing/2014/main" id="{AAFD2BFA-8C48-4D58-9345-C0C7D2129E5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 name="Rechthoek 21">
                <a:extLst>
                  <a:ext uri="{FF2B5EF4-FFF2-40B4-BE49-F238E27FC236}">
                    <a16:creationId xmlns:a16="http://schemas.microsoft.com/office/drawing/2014/main" id="{9D9A7488-F4B8-4464-B256-19F4C8F9FFA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E22E2DA9-6F11-48DF-82F7-24DB3F4350CC}"/>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4" name="Ovaal 23">
                <a:extLst>
                  <a:ext uri="{FF2B5EF4-FFF2-40B4-BE49-F238E27FC236}">
                    <a16:creationId xmlns:a16="http://schemas.microsoft.com/office/drawing/2014/main" id="{12CA2575-73BD-4D4E-B7D1-2CE24CF02D30}"/>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 name="Rechthoek 24">
                <a:extLst>
                  <a:ext uri="{FF2B5EF4-FFF2-40B4-BE49-F238E27FC236}">
                    <a16:creationId xmlns:a16="http://schemas.microsoft.com/office/drawing/2014/main" id="{8F41F5BE-62C6-4250-AFE8-EB6438148AD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6" name="Groep 25">
                <a:extLst>
                  <a:ext uri="{FF2B5EF4-FFF2-40B4-BE49-F238E27FC236}">
                    <a16:creationId xmlns:a16="http://schemas.microsoft.com/office/drawing/2014/main" id="{4BB8A513-BB59-4B1F-9A1F-D42E30E13B39}"/>
                  </a:ext>
                </a:extLst>
              </p:cNvPr>
              <p:cNvGrpSpPr/>
              <p:nvPr userDrawn="1"/>
            </p:nvGrpSpPr>
            <p:grpSpPr>
              <a:xfrm>
                <a:off x="12757282" y="2184550"/>
                <a:ext cx="825500" cy="209550"/>
                <a:chOff x="13504624" y="2482850"/>
                <a:chExt cx="825500" cy="209550"/>
              </a:xfrm>
            </p:grpSpPr>
            <p:sp>
              <p:nvSpPr>
                <p:cNvPr id="79" name="Rechthoek 78">
                  <a:extLst>
                    <a:ext uri="{FF2B5EF4-FFF2-40B4-BE49-F238E27FC236}">
                      <a16:creationId xmlns:a16="http://schemas.microsoft.com/office/drawing/2014/main" id="{153AEF25-1140-4FD9-BCE9-FEF5CABE34D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0" name="Rechte verbindingslijn 79">
                  <a:extLst>
                    <a:ext uri="{FF2B5EF4-FFF2-40B4-BE49-F238E27FC236}">
                      <a16:creationId xmlns:a16="http://schemas.microsoft.com/office/drawing/2014/main" id="{7B378D51-B119-4D38-9E81-1A39117773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C4C79CC2-7198-46FD-AC58-7DE40B50EA7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7" name="Groep 26">
                <a:extLst>
                  <a:ext uri="{FF2B5EF4-FFF2-40B4-BE49-F238E27FC236}">
                    <a16:creationId xmlns:a16="http://schemas.microsoft.com/office/drawing/2014/main" id="{6781B8D6-11D9-484A-8535-DC591040B09B}"/>
                  </a:ext>
                </a:extLst>
              </p:cNvPr>
              <p:cNvGrpSpPr/>
              <p:nvPr userDrawn="1"/>
            </p:nvGrpSpPr>
            <p:grpSpPr>
              <a:xfrm>
                <a:off x="12757282" y="1141626"/>
                <a:ext cx="294789" cy="318834"/>
                <a:chOff x="14466489" y="1001522"/>
                <a:chExt cx="290627" cy="314333"/>
              </a:xfrm>
            </p:grpSpPr>
            <p:sp>
              <p:nvSpPr>
                <p:cNvPr id="73" name="Rechthoek 72">
                  <a:extLst>
                    <a:ext uri="{FF2B5EF4-FFF2-40B4-BE49-F238E27FC236}">
                      <a16:creationId xmlns:a16="http://schemas.microsoft.com/office/drawing/2014/main" id="{30839946-42BF-4923-9227-D8B4AA33A08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4" name="Ovaal 73">
                  <a:extLst>
                    <a:ext uri="{FF2B5EF4-FFF2-40B4-BE49-F238E27FC236}">
                      <a16:creationId xmlns:a16="http://schemas.microsoft.com/office/drawing/2014/main" id="{DCF0E986-7E2D-48BC-934E-72114E6C7AF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Vrije vorm: vorm 74">
                  <a:extLst>
                    <a:ext uri="{FF2B5EF4-FFF2-40B4-BE49-F238E27FC236}">
                      <a16:creationId xmlns:a16="http://schemas.microsoft.com/office/drawing/2014/main" id="{F1585957-FEC7-48BF-AE3B-01D6BE86C7C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afgeronde hoeken 75">
                  <a:extLst>
                    <a:ext uri="{FF2B5EF4-FFF2-40B4-BE49-F238E27FC236}">
                      <a16:creationId xmlns:a16="http://schemas.microsoft.com/office/drawing/2014/main" id="{E386AE6E-C17F-48C8-80D0-C6D3FF5ACEB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7" name="Rechte verbindingslijn 76">
                  <a:extLst>
                    <a:ext uri="{FF2B5EF4-FFF2-40B4-BE49-F238E27FC236}">
                      <a16:creationId xmlns:a16="http://schemas.microsoft.com/office/drawing/2014/main" id="{9C0F6A77-8143-4FDE-9BBF-29B12912CE0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E7EEB30F-EFE9-4ED0-80EA-A94D8F7722D0}"/>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789F5427-7467-44F2-AF73-4CFE87C7AC8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 name="Rechthoek 28">
                <a:extLst>
                  <a:ext uri="{FF2B5EF4-FFF2-40B4-BE49-F238E27FC236}">
                    <a16:creationId xmlns:a16="http://schemas.microsoft.com/office/drawing/2014/main" id="{FF523D04-BA0A-4AA0-BF91-B1514E835663}"/>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 name="Rechte verbindingslijn 29">
                <a:extLst>
                  <a:ext uri="{FF2B5EF4-FFF2-40B4-BE49-F238E27FC236}">
                    <a16:creationId xmlns:a16="http://schemas.microsoft.com/office/drawing/2014/main" id="{50B61F58-17CB-43EA-BAED-926BC806A70D}"/>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 name="Groep 30">
                <a:extLst>
                  <a:ext uri="{FF2B5EF4-FFF2-40B4-BE49-F238E27FC236}">
                    <a16:creationId xmlns:a16="http://schemas.microsoft.com/office/drawing/2014/main" id="{76EF8952-423F-4E86-ACDD-9EB01F643840}"/>
                  </a:ext>
                </a:extLst>
              </p:cNvPr>
              <p:cNvGrpSpPr/>
              <p:nvPr userDrawn="1"/>
            </p:nvGrpSpPr>
            <p:grpSpPr>
              <a:xfrm>
                <a:off x="13684396" y="3509250"/>
                <a:ext cx="1195438" cy="678267"/>
                <a:chOff x="12757284" y="3224292"/>
                <a:chExt cx="1195438" cy="678267"/>
              </a:xfrm>
            </p:grpSpPr>
            <p:sp>
              <p:nvSpPr>
                <p:cNvPr id="52" name="Rechthoek 51">
                  <a:extLst>
                    <a:ext uri="{FF2B5EF4-FFF2-40B4-BE49-F238E27FC236}">
                      <a16:creationId xmlns:a16="http://schemas.microsoft.com/office/drawing/2014/main" id="{52AF1292-B551-45E7-9D3E-8D282747FA2B}"/>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550C501D-47FC-4685-B9AC-802F931495AC}"/>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4" name="Groep 53">
                  <a:extLst>
                    <a:ext uri="{FF2B5EF4-FFF2-40B4-BE49-F238E27FC236}">
                      <a16:creationId xmlns:a16="http://schemas.microsoft.com/office/drawing/2014/main" id="{CB20B377-98F4-4204-9C12-E91899E88848}"/>
                    </a:ext>
                  </a:extLst>
                </p:cNvPr>
                <p:cNvGrpSpPr/>
                <p:nvPr userDrawn="1"/>
              </p:nvGrpSpPr>
              <p:grpSpPr>
                <a:xfrm>
                  <a:off x="12839234" y="3289794"/>
                  <a:ext cx="155951" cy="131922"/>
                  <a:chOff x="12968836" y="3354170"/>
                  <a:chExt cx="404806" cy="342433"/>
                </a:xfrm>
              </p:grpSpPr>
              <p:sp>
                <p:nvSpPr>
                  <p:cNvPr id="67" name="Rechthoek: afgeronde hoeken 66">
                    <a:extLst>
                      <a:ext uri="{FF2B5EF4-FFF2-40B4-BE49-F238E27FC236}">
                        <a16:creationId xmlns:a16="http://schemas.microsoft.com/office/drawing/2014/main" id="{1681558E-2170-4D90-87F2-45ADE77B54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8" name="Rechthoek 67">
                    <a:extLst>
                      <a:ext uri="{FF2B5EF4-FFF2-40B4-BE49-F238E27FC236}">
                        <a16:creationId xmlns:a16="http://schemas.microsoft.com/office/drawing/2014/main" id="{2813A2C0-B68E-4C00-AA2B-24AE63B1383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9" name="Rechthoek 68">
                    <a:extLst>
                      <a:ext uri="{FF2B5EF4-FFF2-40B4-BE49-F238E27FC236}">
                        <a16:creationId xmlns:a16="http://schemas.microsoft.com/office/drawing/2014/main" id="{E77CBDD3-D970-42EE-A30E-AACDFAE16E0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C6C6AA78-F326-4BEE-8723-CAEC86AE0E4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DBB119EE-969B-443E-8655-4B03452974B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0EB0C0F5-1CC8-4462-A59B-535B697A45F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5" name="Groep 54">
                  <a:extLst>
                    <a:ext uri="{FF2B5EF4-FFF2-40B4-BE49-F238E27FC236}">
                      <a16:creationId xmlns:a16="http://schemas.microsoft.com/office/drawing/2014/main" id="{BA53DD46-53C5-442E-BF0F-35D4C7189CB2}"/>
                    </a:ext>
                  </a:extLst>
                </p:cNvPr>
                <p:cNvGrpSpPr/>
                <p:nvPr userDrawn="1"/>
              </p:nvGrpSpPr>
              <p:grpSpPr>
                <a:xfrm>
                  <a:off x="12819679" y="3589117"/>
                  <a:ext cx="166739" cy="218963"/>
                  <a:chOff x="12940828" y="3950597"/>
                  <a:chExt cx="432813" cy="568367"/>
                </a:xfrm>
              </p:grpSpPr>
              <p:grpSp>
                <p:nvGrpSpPr>
                  <p:cNvPr id="59" name="Groep 58">
                    <a:extLst>
                      <a:ext uri="{FF2B5EF4-FFF2-40B4-BE49-F238E27FC236}">
                        <a16:creationId xmlns:a16="http://schemas.microsoft.com/office/drawing/2014/main" id="{8091B589-FF0D-459E-8C84-61494CF4B0F3}"/>
                      </a:ext>
                    </a:extLst>
                  </p:cNvPr>
                  <p:cNvGrpSpPr/>
                  <p:nvPr userDrawn="1"/>
                </p:nvGrpSpPr>
                <p:grpSpPr>
                  <a:xfrm>
                    <a:off x="13000382" y="4006891"/>
                    <a:ext cx="373259" cy="315747"/>
                    <a:chOff x="12968836" y="3354170"/>
                    <a:chExt cx="404806" cy="342433"/>
                  </a:xfrm>
                </p:grpSpPr>
                <p:sp>
                  <p:nvSpPr>
                    <p:cNvPr id="61" name="Rechthoek: afgeronde hoeken 60">
                      <a:extLst>
                        <a:ext uri="{FF2B5EF4-FFF2-40B4-BE49-F238E27FC236}">
                          <a16:creationId xmlns:a16="http://schemas.microsoft.com/office/drawing/2014/main" id="{6CAB186E-1FCE-4D08-9A6F-BE8BE82B255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2" name="Rechthoek 61">
                      <a:extLst>
                        <a:ext uri="{FF2B5EF4-FFF2-40B4-BE49-F238E27FC236}">
                          <a16:creationId xmlns:a16="http://schemas.microsoft.com/office/drawing/2014/main" id="{2E04C96F-99AD-4E16-9A96-52F6D096ED5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3" name="Rechthoek 62">
                      <a:extLst>
                        <a:ext uri="{FF2B5EF4-FFF2-40B4-BE49-F238E27FC236}">
                          <a16:creationId xmlns:a16="http://schemas.microsoft.com/office/drawing/2014/main" id="{1A05CD28-07C2-43CF-945E-CD3195C46C3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6F682167-6D79-4FB3-90C8-A0F0066595A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2658750A-704E-4A05-BF56-08B050F9E21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65">
                      <a:extLst>
                        <a:ext uri="{FF2B5EF4-FFF2-40B4-BE49-F238E27FC236}">
                          <a16:creationId xmlns:a16="http://schemas.microsoft.com/office/drawing/2014/main" id="{213E1931-594F-48C3-92F8-1D2DCF5BF20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0" name="Boog 59">
                    <a:extLst>
                      <a:ext uri="{FF2B5EF4-FFF2-40B4-BE49-F238E27FC236}">
                        <a16:creationId xmlns:a16="http://schemas.microsoft.com/office/drawing/2014/main" id="{741F4842-85EC-4CEF-A11A-C79260CBC37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6" name="Tekstvak 55">
                  <a:extLst>
                    <a:ext uri="{FF2B5EF4-FFF2-40B4-BE49-F238E27FC236}">
                      <a16:creationId xmlns:a16="http://schemas.microsoft.com/office/drawing/2014/main" id="{B31D6113-566C-4C27-B07C-CA58AC29AE50}"/>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7" name="Tekstvak 56">
                  <a:extLst>
                    <a:ext uri="{FF2B5EF4-FFF2-40B4-BE49-F238E27FC236}">
                      <a16:creationId xmlns:a16="http://schemas.microsoft.com/office/drawing/2014/main" id="{3E08230D-5B67-4CC4-BAD0-604117438F3A}"/>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8" name="Picture 3">
                  <a:extLst>
                    <a:ext uri="{FF2B5EF4-FFF2-40B4-BE49-F238E27FC236}">
                      <a16:creationId xmlns:a16="http://schemas.microsoft.com/office/drawing/2014/main" id="{A46A0F2F-045C-4EFC-B181-943601798D25}"/>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2" name="Rechte verbindingslijn 31">
                <a:extLst>
                  <a:ext uri="{FF2B5EF4-FFF2-40B4-BE49-F238E27FC236}">
                    <a16:creationId xmlns:a16="http://schemas.microsoft.com/office/drawing/2014/main" id="{33E1964C-CB20-41F7-97E9-D3944A4B7AFA}"/>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3" name="Ovaal 32">
                <a:extLst>
                  <a:ext uri="{FF2B5EF4-FFF2-40B4-BE49-F238E27FC236}">
                    <a16:creationId xmlns:a16="http://schemas.microsoft.com/office/drawing/2014/main" id="{9D0746DA-58C6-4803-8138-5220433B81CA}"/>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E2EA7EAB-30E0-41A9-A01D-01114834211F}"/>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5" name="Groep 34">
                <a:extLst>
                  <a:ext uri="{FF2B5EF4-FFF2-40B4-BE49-F238E27FC236}">
                    <a16:creationId xmlns:a16="http://schemas.microsoft.com/office/drawing/2014/main" id="{636A34B4-68DA-4CF1-8283-45BA8B567F5B}"/>
                  </a:ext>
                </a:extLst>
              </p:cNvPr>
              <p:cNvGrpSpPr/>
              <p:nvPr userDrawn="1"/>
            </p:nvGrpSpPr>
            <p:grpSpPr>
              <a:xfrm>
                <a:off x="12696514" y="5200958"/>
                <a:ext cx="514284" cy="612918"/>
                <a:chOff x="12682980" y="3403241"/>
                <a:chExt cx="622284" cy="741632"/>
              </a:xfrm>
            </p:grpSpPr>
            <p:grpSp>
              <p:nvGrpSpPr>
                <p:cNvPr id="36" name="Groep 35">
                  <a:extLst>
                    <a:ext uri="{FF2B5EF4-FFF2-40B4-BE49-F238E27FC236}">
                      <a16:creationId xmlns:a16="http://schemas.microsoft.com/office/drawing/2014/main" id="{F982ACFF-FB8C-4963-B0BB-16496C6AD076}"/>
                    </a:ext>
                  </a:extLst>
                </p:cNvPr>
                <p:cNvGrpSpPr/>
                <p:nvPr userDrawn="1"/>
              </p:nvGrpSpPr>
              <p:grpSpPr>
                <a:xfrm>
                  <a:off x="12771568" y="3403241"/>
                  <a:ext cx="467138" cy="448489"/>
                  <a:chOff x="12782195" y="3403241"/>
                  <a:chExt cx="467138" cy="448489"/>
                </a:xfrm>
              </p:grpSpPr>
              <p:grpSp>
                <p:nvGrpSpPr>
                  <p:cNvPr id="39" name="Groep 38">
                    <a:extLst>
                      <a:ext uri="{FF2B5EF4-FFF2-40B4-BE49-F238E27FC236}">
                        <a16:creationId xmlns:a16="http://schemas.microsoft.com/office/drawing/2014/main" id="{CB55B78D-A836-4BA0-8B36-1E16412E9A16}"/>
                      </a:ext>
                    </a:extLst>
                  </p:cNvPr>
                  <p:cNvGrpSpPr/>
                  <p:nvPr userDrawn="1"/>
                </p:nvGrpSpPr>
                <p:grpSpPr>
                  <a:xfrm>
                    <a:off x="12782195" y="3403241"/>
                    <a:ext cx="412967" cy="393907"/>
                    <a:chOff x="13554906" y="3320109"/>
                    <a:chExt cx="443906" cy="423419"/>
                  </a:xfrm>
                </p:grpSpPr>
                <p:grpSp>
                  <p:nvGrpSpPr>
                    <p:cNvPr id="46" name="Groep 45">
                      <a:extLst>
                        <a:ext uri="{FF2B5EF4-FFF2-40B4-BE49-F238E27FC236}">
                          <a16:creationId xmlns:a16="http://schemas.microsoft.com/office/drawing/2014/main" id="{CD9F4A5F-B650-4F12-8C4B-9128B751E1C5}"/>
                        </a:ext>
                      </a:extLst>
                    </p:cNvPr>
                    <p:cNvGrpSpPr/>
                    <p:nvPr userDrawn="1"/>
                  </p:nvGrpSpPr>
                  <p:grpSpPr>
                    <a:xfrm>
                      <a:off x="13554906" y="3320109"/>
                      <a:ext cx="443906" cy="423419"/>
                      <a:chOff x="12909684" y="1276143"/>
                      <a:chExt cx="443906" cy="423419"/>
                    </a:xfrm>
                  </p:grpSpPr>
                  <p:sp>
                    <p:nvSpPr>
                      <p:cNvPr id="49" name="Rechthoek 48">
                        <a:extLst>
                          <a:ext uri="{FF2B5EF4-FFF2-40B4-BE49-F238E27FC236}">
                            <a16:creationId xmlns:a16="http://schemas.microsoft.com/office/drawing/2014/main" id="{4FF195F7-67B3-44EA-9168-7F0C7869DF2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Rechthoek 49">
                        <a:extLst>
                          <a:ext uri="{FF2B5EF4-FFF2-40B4-BE49-F238E27FC236}">
                            <a16:creationId xmlns:a16="http://schemas.microsoft.com/office/drawing/2014/main" id="{FCAE20EA-E35A-4E53-BCA7-A63C696DE0D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1" name="Ovaal 50">
                        <a:extLst>
                          <a:ext uri="{FF2B5EF4-FFF2-40B4-BE49-F238E27FC236}">
                            <a16:creationId xmlns:a16="http://schemas.microsoft.com/office/drawing/2014/main" id="{C1200D65-1E33-4507-BF22-2C177280CB1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7" name="Afbeelding 46">
                      <a:extLst>
                        <a:ext uri="{FF2B5EF4-FFF2-40B4-BE49-F238E27FC236}">
                          <a16:creationId xmlns:a16="http://schemas.microsoft.com/office/drawing/2014/main" id="{00A231EC-EACC-4D17-9E92-48897DAC20DF}"/>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A6DBF6C4-7F68-48D2-BC11-1E11FBF3DA12}"/>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0" name="Groep 39">
                    <a:extLst>
                      <a:ext uri="{FF2B5EF4-FFF2-40B4-BE49-F238E27FC236}">
                        <a16:creationId xmlns:a16="http://schemas.microsoft.com/office/drawing/2014/main" id="{BCFCBB82-9FD3-46A9-98C6-0FC96DDD1085}"/>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54B36756-CA53-4457-A0B5-09AB4481B7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 name="Rechthoek 44">
                      <a:extLst>
                        <a:ext uri="{FF2B5EF4-FFF2-40B4-BE49-F238E27FC236}">
                          <a16:creationId xmlns:a16="http://schemas.microsoft.com/office/drawing/2014/main" id="{7BED9421-BB69-4315-9D07-11C40798E19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1" name="Groep 40">
                    <a:extLst>
                      <a:ext uri="{FF2B5EF4-FFF2-40B4-BE49-F238E27FC236}">
                        <a16:creationId xmlns:a16="http://schemas.microsoft.com/office/drawing/2014/main" id="{DFFB242B-E091-4936-B406-3AF47E083109}"/>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14EE39E6-F682-4C17-9D28-CC1A508FE45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 name="Rechthoek 42">
                      <a:extLst>
                        <a:ext uri="{FF2B5EF4-FFF2-40B4-BE49-F238E27FC236}">
                          <a16:creationId xmlns:a16="http://schemas.microsoft.com/office/drawing/2014/main" id="{3F8A0F49-3B73-434A-8051-969D7A54E44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7" name="Rechthoek 36">
                  <a:extLst>
                    <a:ext uri="{FF2B5EF4-FFF2-40B4-BE49-F238E27FC236}">
                      <a16:creationId xmlns:a16="http://schemas.microsoft.com/office/drawing/2014/main" id="{6BF0E112-97AA-4C57-B42C-80C0C934F681}"/>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8" name="Gelijkbenige driehoek 37">
                  <a:extLst>
                    <a:ext uri="{FF2B5EF4-FFF2-40B4-BE49-F238E27FC236}">
                      <a16:creationId xmlns:a16="http://schemas.microsoft.com/office/drawing/2014/main" id="{D3A0D11B-68BD-4DBC-B054-024DC595B47C}"/>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374177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0% TEKS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1077507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88192"/>
            <a:ext cx="10773500" cy="4147143"/>
          </a:xfrm>
        </p:spPr>
        <p:txBody>
          <a:bodyPr vert="horz" lIns="0" tIns="0" rIns="0" bIns="0"/>
          <a:lstStyle>
            <a:lvl1pPr>
              <a:defRPr>
                <a:solidFill>
                  <a:schemeClr val="tx1">
                    <a:lumMod val="85000"/>
                    <a:lumOff val="15000"/>
                  </a:schemeClr>
                </a:solidFill>
              </a:defRPr>
            </a:lvl1pPr>
            <a:lvl2pPr marL="622300" indent="-177800">
              <a:defRPr>
                <a:solidFill>
                  <a:schemeClr val="tx1">
                    <a:lumMod val="85000"/>
                    <a:lumOff val="15000"/>
                  </a:schemeClr>
                </a:solidFill>
              </a:defRPr>
            </a:lvl2pPr>
            <a:lvl3pPr>
              <a:spcAft>
                <a:spcPts val="1200"/>
              </a:spcAft>
              <a:defRPr>
                <a:solidFill>
                  <a:schemeClr val="tx1">
                    <a:lumMod val="85000"/>
                    <a:lumOff val="15000"/>
                  </a:schemeClr>
                </a:solidFill>
              </a:defRPr>
            </a:lvl3pPr>
            <a:lvl4pPr>
              <a:defRPr b="0"/>
            </a:lvl4pPr>
            <a:lvl5pPr>
              <a:defRPr>
                <a:solidFill>
                  <a:schemeClr val="tx1">
                    <a:lumMod val="85000"/>
                    <a:lumOff val="15000"/>
                  </a:schemeClr>
                </a:solidFill>
              </a:defRPr>
            </a:lvl5pPr>
            <a:lvl6pPr>
              <a:defRPr>
                <a:solidFill>
                  <a:schemeClr val="tx1">
                    <a:lumMod val="85000"/>
                    <a:lumOff val="15000"/>
                  </a:schemeClr>
                </a:solidFill>
              </a:defRPr>
            </a:lvl6pPr>
            <a:lvl7pPr>
              <a:defRPr>
                <a:solidFill>
                  <a:schemeClr val="tx1">
                    <a:lumMod val="85000"/>
                    <a:lumOff val="15000"/>
                  </a:schemeClr>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Sub-bullet</a:t>
            </a:r>
          </a:p>
          <a:p>
            <a:pPr lvl="7"/>
            <a:r>
              <a:rPr lang="nl-NL"/>
              <a:t>Leestekst</a:t>
            </a:r>
          </a:p>
          <a:p>
            <a:pPr lvl="8"/>
            <a:r>
              <a:rPr lang="nl-NL"/>
              <a:t>Subtitel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100% TEKST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10794484"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grpSp>
        <p:nvGrpSpPr>
          <p:cNvPr id="9" name="Instructie">
            <a:extLst>
              <a:ext uri="{FF2B5EF4-FFF2-40B4-BE49-F238E27FC236}">
                <a16:creationId xmlns:a16="http://schemas.microsoft.com/office/drawing/2014/main" id="{BC1F8851-FCB2-468B-892F-0CBC485A3E8B}"/>
              </a:ext>
            </a:extLst>
          </p:cNvPr>
          <p:cNvGrpSpPr/>
          <p:nvPr userDrawn="1"/>
        </p:nvGrpSpPr>
        <p:grpSpPr>
          <a:xfrm>
            <a:off x="-3437547" y="1434"/>
            <a:ext cx="3310322" cy="6001164"/>
            <a:chOff x="-3437547" y="1434"/>
            <a:chExt cx="3310322" cy="6001164"/>
          </a:xfrm>
        </p:grpSpPr>
        <p:cxnSp>
          <p:nvCxnSpPr>
            <p:cNvPr id="10" name="Rechte verbindingslijn 9">
              <a:extLst>
                <a:ext uri="{FF2B5EF4-FFF2-40B4-BE49-F238E27FC236}">
                  <a16:creationId xmlns:a16="http://schemas.microsoft.com/office/drawing/2014/main" id="{3CA29851-8910-4856-AAE4-6CA852172D9E}"/>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1" name="Ovaal 10">
              <a:extLst>
                <a:ext uri="{FF2B5EF4-FFF2-40B4-BE49-F238E27FC236}">
                  <a16:creationId xmlns:a16="http://schemas.microsoft.com/office/drawing/2014/main" id="{0B32F247-42DE-4F48-A4C4-7A8AAA7CA27C}"/>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 name="Rechthoek 11">
              <a:extLst>
                <a:ext uri="{FF2B5EF4-FFF2-40B4-BE49-F238E27FC236}">
                  <a16:creationId xmlns:a16="http://schemas.microsoft.com/office/drawing/2014/main" id="{306BFE71-15E0-4951-917F-C031C8AE6AC6}"/>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3" name="Ovaal 12">
              <a:extLst>
                <a:ext uri="{FF2B5EF4-FFF2-40B4-BE49-F238E27FC236}">
                  <a16:creationId xmlns:a16="http://schemas.microsoft.com/office/drawing/2014/main" id="{542E976D-6A79-4DE2-A2C1-20DBDBD41796}"/>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 name="Rechthoek 13">
              <a:extLst>
                <a:ext uri="{FF2B5EF4-FFF2-40B4-BE49-F238E27FC236}">
                  <a16:creationId xmlns:a16="http://schemas.microsoft.com/office/drawing/2014/main" id="{9628DBED-6E8A-4C79-93FA-8BEFB2F5A1DC}"/>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5" name="Ovaal 14">
              <a:extLst>
                <a:ext uri="{FF2B5EF4-FFF2-40B4-BE49-F238E27FC236}">
                  <a16:creationId xmlns:a16="http://schemas.microsoft.com/office/drawing/2014/main" id="{D3244D43-206D-46D2-B66D-BA3D02754B82}"/>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 name="Rechthoek 15">
              <a:extLst>
                <a:ext uri="{FF2B5EF4-FFF2-40B4-BE49-F238E27FC236}">
                  <a16:creationId xmlns:a16="http://schemas.microsoft.com/office/drawing/2014/main" id="{FE47F33F-57EF-4A8A-93C2-22D18A4F203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17" name="Ovaal 16">
              <a:extLst>
                <a:ext uri="{FF2B5EF4-FFF2-40B4-BE49-F238E27FC236}">
                  <a16:creationId xmlns:a16="http://schemas.microsoft.com/office/drawing/2014/main" id="{EF843478-83B3-4107-8B24-56BEEA8EE0B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 name="Rechthoek 17">
              <a:extLst>
                <a:ext uri="{FF2B5EF4-FFF2-40B4-BE49-F238E27FC236}">
                  <a16:creationId xmlns:a16="http://schemas.microsoft.com/office/drawing/2014/main" id="{08F8FA08-50BC-4830-86C8-07A544AEBFA3}"/>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19" name="Meer informatie">
              <a:extLst>
                <a:ext uri="{FF2B5EF4-FFF2-40B4-BE49-F238E27FC236}">
                  <a16:creationId xmlns:a16="http://schemas.microsoft.com/office/drawing/2014/main" id="{07F9CCAA-5A2D-43A4-8A04-30E6F76FC715}"/>
                </a:ext>
              </a:extLst>
            </p:cNvPr>
            <p:cNvGrpSpPr/>
            <p:nvPr userDrawn="1"/>
          </p:nvGrpSpPr>
          <p:grpSpPr>
            <a:xfrm>
              <a:off x="-3421298" y="5206936"/>
              <a:ext cx="3178515" cy="795662"/>
              <a:chOff x="-3741486" y="3387723"/>
              <a:chExt cx="3178515" cy="795662"/>
            </a:xfrm>
          </p:grpSpPr>
          <p:sp>
            <p:nvSpPr>
              <p:cNvPr id="87" name="Freeform 101">
                <a:extLst>
                  <a:ext uri="{FF2B5EF4-FFF2-40B4-BE49-F238E27FC236}">
                    <a16:creationId xmlns:a16="http://schemas.microsoft.com/office/drawing/2014/main" id="{2D2DA7BA-8F66-442B-8EA9-3DE87F0CF8C5}"/>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8" name="Rechthoek 87">
                <a:extLst>
                  <a:ext uri="{FF2B5EF4-FFF2-40B4-BE49-F238E27FC236}">
                    <a16:creationId xmlns:a16="http://schemas.microsoft.com/office/drawing/2014/main" id="{B793372F-3E15-4E18-A75C-94F73208AF76}"/>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9" name="Rechte verbindingslijn 88">
                <a:extLst>
                  <a:ext uri="{FF2B5EF4-FFF2-40B4-BE49-F238E27FC236}">
                    <a16:creationId xmlns:a16="http://schemas.microsoft.com/office/drawing/2014/main" id="{8217B718-1636-4F97-AE6E-CB9F45A31AB5}"/>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0" name="Rechthoek 19">
              <a:extLst>
                <a:ext uri="{FF2B5EF4-FFF2-40B4-BE49-F238E27FC236}">
                  <a16:creationId xmlns:a16="http://schemas.microsoft.com/office/drawing/2014/main" id="{889AF480-1895-432E-A50C-E891B8BE600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1" name="Ovaal 20">
              <a:extLst>
                <a:ext uri="{FF2B5EF4-FFF2-40B4-BE49-F238E27FC236}">
                  <a16:creationId xmlns:a16="http://schemas.microsoft.com/office/drawing/2014/main" id="{422BF344-C563-46CA-BAA7-C355CA007DA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2" name="Rechte verbindingslijn 21">
              <a:extLst>
                <a:ext uri="{FF2B5EF4-FFF2-40B4-BE49-F238E27FC236}">
                  <a16:creationId xmlns:a16="http://schemas.microsoft.com/office/drawing/2014/main" id="{936502D1-4334-4676-BD30-DC8CF38C9B7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3" name="Groep 22">
              <a:extLst>
                <a:ext uri="{FF2B5EF4-FFF2-40B4-BE49-F238E27FC236}">
                  <a16:creationId xmlns:a16="http://schemas.microsoft.com/office/drawing/2014/main" id="{ADF0F79B-C39A-4E31-9EAA-97F2F97F5898}"/>
                </a:ext>
              </a:extLst>
            </p:cNvPr>
            <p:cNvGrpSpPr/>
            <p:nvPr userDrawn="1"/>
          </p:nvGrpSpPr>
          <p:grpSpPr>
            <a:xfrm>
              <a:off x="-3437547" y="349413"/>
              <a:ext cx="2933825" cy="558875"/>
              <a:chOff x="-3419346" y="368233"/>
              <a:chExt cx="3904920" cy="743862"/>
            </a:xfrm>
          </p:grpSpPr>
          <p:sp>
            <p:nvSpPr>
              <p:cNvPr id="35" name="Rechthoek 34">
                <a:extLst>
                  <a:ext uri="{FF2B5EF4-FFF2-40B4-BE49-F238E27FC236}">
                    <a16:creationId xmlns:a16="http://schemas.microsoft.com/office/drawing/2014/main" id="{95D97933-42A4-4FEB-ACDD-C21510D3141D}"/>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6" name="Rechte verbindingslijn 35">
                <a:extLst>
                  <a:ext uri="{FF2B5EF4-FFF2-40B4-BE49-F238E27FC236}">
                    <a16:creationId xmlns:a16="http://schemas.microsoft.com/office/drawing/2014/main" id="{9BD19F34-7251-45D6-BA47-D666141D419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E7766D87-94CA-4868-A75B-1DC22BADFD7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Rechthoek 37">
                <a:extLst>
                  <a:ext uri="{FF2B5EF4-FFF2-40B4-BE49-F238E27FC236}">
                    <a16:creationId xmlns:a16="http://schemas.microsoft.com/office/drawing/2014/main" id="{CF27E994-B585-4B86-A08C-474F4CE4EE3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9" name="Groep 38">
                <a:extLst>
                  <a:ext uri="{FF2B5EF4-FFF2-40B4-BE49-F238E27FC236}">
                    <a16:creationId xmlns:a16="http://schemas.microsoft.com/office/drawing/2014/main" id="{D4EFF813-CD5E-4CE5-839E-C30B79530046}"/>
                  </a:ext>
                </a:extLst>
              </p:cNvPr>
              <p:cNvGrpSpPr/>
              <p:nvPr userDrawn="1"/>
            </p:nvGrpSpPr>
            <p:grpSpPr>
              <a:xfrm>
                <a:off x="-3002834" y="720303"/>
                <a:ext cx="182598" cy="143759"/>
                <a:chOff x="-3310843" y="700986"/>
                <a:chExt cx="182598" cy="143759"/>
              </a:xfrm>
            </p:grpSpPr>
            <p:grpSp>
              <p:nvGrpSpPr>
                <p:cNvPr id="78" name="Groep 77">
                  <a:extLst>
                    <a:ext uri="{FF2B5EF4-FFF2-40B4-BE49-F238E27FC236}">
                      <a16:creationId xmlns:a16="http://schemas.microsoft.com/office/drawing/2014/main" id="{19603068-C107-4083-AE05-F1E553054BA6}"/>
                    </a:ext>
                  </a:extLst>
                </p:cNvPr>
                <p:cNvGrpSpPr/>
                <p:nvPr userDrawn="1"/>
              </p:nvGrpSpPr>
              <p:grpSpPr>
                <a:xfrm>
                  <a:off x="-3310843" y="700986"/>
                  <a:ext cx="182598" cy="143759"/>
                  <a:chOff x="-3310843" y="700986"/>
                  <a:chExt cx="182598" cy="143759"/>
                </a:xfrm>
              </p:grpSpPr>
              <p:cxnSp>
                <p:nvCxnSpPr>
                  <p:cNvPr id="82" name="Rechte verbindingslijn 81">
                    <a:extLst>
                      <a:ext uri="{FF2B5EF4-FFF2-40B4-BE49-F238E27FC236}">
                        <a16:creationId xmlns:a16="http://schemas.microsoft.com/office/drawing/2014/main" id="{C0428017-8A0C-426B-918B-DBCE9ACE3A0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3" name="Rechte verbindingslijn 82">
                    <a:extLst>
                      <a:ext uri="{FF2B5EF4-FFF2-40B4-BE49-F238E27FC236}">
                        <a16:creationId xmlns:a16="http://schemas.microsoft.com/office/drawing/2014/main" id="{084E6D99-062E-472B-812E-B24EBF195E3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4" name="Rechte verbindingslijn 83">
                    <a:extLst>
                      <a:ext uri="{FF2B5EF4-FFF2-40B4-BE49-F238E27FC236}">
                        <a16:creationId xmlns:a16="http://schemas.microsoft.com/office/drawing/2014/main" id="{8C14073B-A3E6-459A-89C3-65FE489ADEC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BAFB6757-9E6F-41A1-9D93-C1A1925F837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D6337563-ACCB-49A7-B699-61D81AEF3A3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9" name="Groep 78">
                  <a:extLst>
                    <a:ext uri="{FF2B5EF4-FFF2-40B4-BE49-F238E27FC236}">
                      <a16:creationId xmlns:a16="http://schemas.microsoft.com/office/drawing/2014/main" id="{6C164D93-0B07-483D-A5BB-F72AB3EA39FA}"/>
                    </a:ext>
                  </a:extLst>
                </p:cNvPr>
                <p:cNvGrpSpPr/>
                <p:nvPr userDrawn="1"/>
              </p:nvGrpSpPr>
              <p:grpSpPr>
                <a:xfrm flipH="1">
                  <a:off x="-3310774" y="735854"/>
                  <a:ext cx="88801" cy="72568"/>
                  <a:chOff x="-2091059" y="1395403"/>
                  <a:chExt cx="157316" cy="128558"/>
                </a:xfrm>
              </p:grpSpPr>
              <p:sp>
                <p:nvSpPr>
                  <p:cNvPr id="80" name="Rechthoek 79">
                    <a:extLst>
                      <a:ext uri="{FF2B5EF4-FFF2-40B4-BE49-F238E27FC236}">
                        <a16:creationId xmlns:a16="http://schemas.microsoft.com/office/drawing/2014/main" id="{65383F34-CFE2-4BE9-B620-02522325E92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1" name="Pijl: punthaak 80">
                    <a:extLst>
                      <a:ext uri="{FF2B5EF4-FFF2-40B4-BE49-F238E27FC236}">
                        <a16:creationId xmlns:a16="http://schemas.microsoft.com/office/drawing/2014/main" id="{6A61EDCA-4D97-4EBA-9E16-D7C60095DF7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0" name="Groep 39">
                <a:extLst>
                  <a:ext uri="{FF2B5EF4-FFF2-40B4-BE49-F238E27FC236}">
                    <a16:creationId xmlns:a16="http://schemas.microsoft.com/office/drawing/2014/main" id="{8FB56AB9-4E17-44B7-901B-2A2C1E6C888A}"/>
                  </a:ext>
                </a:extLst>
              </p:cNvPr>
              <p:cNvGrpSpPr/>
              <p:nvPr userDrawn="1"/>
            </p:nvGrpSpPr>
            <p:grpSpPr>
              <a:xfrm>
                <a:off x="-3326107" y="720303"/>
                <a:ext cx="182598" cy="143759"/>
                <a:chOff x="-3634116" y="700986"/>
                <a:chExt cx="182598" cy="143759"/>
              </a:xfrm>
            </p:grpSpPr>
            <p:grpSp>
              <p:nvGrpSpPr>
                <p:cNvPr id="69" name="Groep 68">
                  <a:extLst>
                    <a:ext uri="{FF2B5EF4-FFF2-40B4-BE49-F238E27FC236}">
                      <a16:creationId xmlns:a16="http://schemas.microsoft.com/office/drawing/2014/main" id="{73C49393-00CE-40AB-BBC2-02B5F4C62ECD}"/>
                    </a:ext>
                  </a:extLst>
                </p:cNvPr>
                <p:cNvGrpSpPr/>
                <p:nvPr userDrawn="1"/>
              </p:nvGrpSpPr>
              <p:grpSpPr>
                <a:xfrm>
                  <a:off x="-3634116" y="700986"/>
                  <a:ext cx="182598" cy="143759"/>
                  <a:chOff x="-3634116" y="700986"/>
                  <a:chExt cx="182598" cy="143759"/>
                </a:xfrm>
              </p:grpSpPr>
              <p:cxnSp>
                <p:nvCxnSpPr>
                  <p:cNvPr id="73" name="Rechte verbindingslijn 72">
                    <a:extLst>
                      <a:ext uri="{FF2B5EF4-FFF2-40B4-BE49-F238E27FC236}">
                        <a16:creationId xmlns:a16="http://schemas.microsoft.com/office/drawing/2014/main" id="{24B80D2B-D336-4BB7-9A07-9E6EAB6B9EC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4" name="Rechte verbindingslijn 73">
                    <a:extLst>
                      <a:ext uri="{FF2B5EF4-FFF2-40B4-BE49-F238E27FC236}">
                        <a16:creationId xmlns:a16="http://schemas.microsoft.com/office/drawing/2014/main" id="{33D1D46E-820D-417E-9796-4C6E0034B5C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5" name="Rechte verbindingslijn 74">
                    <a:extLst>
                      <a:ext uri="{FF2B5EF4-FFF2-40B4-BE49-F238E27FC236}">
                        <a16:creationId xmlns:a16="http://schemas.microsoft.com/office/drawing/2014/main" id="{DC3905A4-975C-44E1-87F5-522A1F95929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53F54196-AA54-420A-897C-DD6E264181A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5689F3C5-A314-4E69-9652-4B37C69F007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0" name="Groep 69">
                  <a:extLst>
                    <a:ext uri="{FF2B5EF4-FFF2-40B4-BE49-F238E27FC236}">
                      <a16:creationId xmlns:a16="http://schemas.microsoft.com/office/drawing/2014/main" id="{A6D1BE50-92B2-48EC-B494-83F2DD7FB358}"/>
                    </a:ext>
                  </a:extLst>
                </p:cNvPr>
                <p:cNvGrpSpPr/>
                <p:nvPr userDrawn="1"/>
              </p:nvGrpSpPr>
              <p:grpSpPr>
                <a:xfrm>
                  <a:off x="-3634047" y="735854"/>
                  <a:ext cx="88801" cy="72568"/>
                  <a:chOff x="-2091059" y="1395403"/>
                  <a:chExt cx="157316" cy="128558"/>
                </a:xfrm>
              </p:grpSpPr>
              <p:sp>
                <p:nvSpPr>
                  <p:cNvPr id="71" name="Rechthoek 70">
                    <a:extLst>
                      <a:ext uri="{FF2B5EF4-FFF2-40B4-BE49-F238E27FC236}">
                        <a16:creationId xmlns:a16="http://schemas.microsoft.com/office/drawing/2014/main" id="{A094F5A3-FC30-4941-B6BC-DBA9CE842B6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Pijl: punthaak 71">
                    <a:extLst>
                      <a:ext uri="{FF2B5EF4-FFF2-40B4-BE49-F238E27FC236}">
                        <a16:creationId xmlns:a16="http://schemas.microsoft.com/office/drawing/2014/main" id="{B0391FAC-E273-4E9C-823D-8BC08D47FB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1" name="Rechte verbindingslijn 40">
                <a:extLst>
                  <a:ext uri="{FF2B5EF4-FFF2-40B4-BE49-F238E27FC236}">
                    <a16:creationId xmlns:a16="http://schemas.microsoft.com/office/drawing/2014/main" id="{19FBD719-A40F-4932-8F3F-3910F41F82B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B1034843-0C66-4ECB-8DA3-5A2BCD12F9D6}"/>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3" name="Groep 42">
                <a:extLst>
                  <a:ext uri="{FF2B5EF4-FFF2-40B4-BE49-F238E27FC236}">
                    <a16:creationId xmlns:a16="http://schemas.microsoft.com/office/drawing/2014/main" id="{CA7D7403-1C64-4D6D-B009-5DABC52D530A}"/>
                  </a:ext>
                </a:extLst>
              </p:cNvPr>
              <p:cNvGrpSpPr/>
              <p:nvPr userDrawn="1"/>
            </p:nvGrpSpPr>
            <p:grpSpPr>
              <a:xfrm>
                <a:off x="-2425037" y="370226"/>
                <a:ext cx="357690" cy="330595"/>
                <a:chOff x="-2721817" y="347336"/>
                <a:chExt cx="432805" cy="400021"/>
              </a:xfrm>
            </p:grpSpPr>
            <p:sp>
              <p:nvSpPr>
                <p:cNvPr id="58" name="Rechthoek 57">
                  <a:extLst>
                    <a:ext uri="{FF2B5EF4-FFF2-40B4-BE49-F238E27FC236}">
                      <a16:creationId xmlns:a16="http://schemas.microsoft.com/office/drawing/2014/main" id="{418D35B2-1374-4066-AA44-38F272FE5C3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9" name="Groep 58">
                  <a:extLst>
                    <a:ext uri="{FF2B5EF4-FFF2-40B4-BE49-F238E27FC236}">
                      <a16:creationId xmlns:a16="http://schemas.microsoft.com/office/drawing/2014/main" id="{A9CCF51C-AA29-4B4E-9D23-B4366F0EC4F0}"/>
                    </a:ext>
                  </a:extLst>
                </p:cNvPr>
                <p:cNvGrpSpPr/>
                <p:nvPr userDrawn="1"/>
              </p:nvGrpSpPr>
              <p:grpSpPr>
                <a:xfrm>
                  <a:off x="-2652453" y="431583"/>
                  <a:ext cx="294076" cy="231526"/>
                  <a:chOff x="-3634116" y="700986"/>
                  <a:chExt cx="182598" cy="143759"/>
                </a:xfrm>
              </p:grpSpPr>
              <p:grpSp>
                <p:nvGrpSpPr>
                  <p:cNvPr id="60" name="Groep 59">
                    <a:extLst>
                      <a:ext uri="{FF2B5EF4-FFF2-40B4-BE49-F238E27FC236}">
                        <a16:creationId xmlns:a16="http://schemas.microsoft.com/office/drawing/2014/main" id="{0A0921E6-9DE4-488C-B920-5F3B62082319}"/>
                      </a:ext>
                    </a:extLst>
                  </p:cNvPr>
                  <p:cNvGrpSpPr/>
                  <p:nvPr userDrawn="1"/>
                </p:nvGrpSpPr>
                <p:grpSpPr>
                  <a:xfrm>
                    <a:off x="-3634116" y="700986"/>
                    <a:ext cx="182598" cy="143759"/>
                    <a:chOff x="-3634116" y="700986"/>
                    <a:chExt cx="182598" cy="143759"/>
                  </a:xfrm>
                </p:grpSpPr>
                <p:cxnSp>
                  <p:nvCxnSpPr>
                    <p:cNvPr id="64" name="Rechte verbindingslijn 63">
                      <a:extLst>
                        <a:ext uri="{FF2B5EF4-FFF2-40B4-BE49-F238E27FC236}">
                          <a16:creationId xmlns:a16="http://schemas.microsoft.com/office/drawing/2014/main" id="{040EDD5F-7915-4A4B-8816-8F48D31B42D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5" name="Rechte verbindingslijn 64">
                      <a:extLst>
                        <a:ext uri="{FF2B5EF4-FFF2-40B4-BE49-F238E27FC236}">
                          <a16:creationId xmlns:a16="http://schemas.microsoft.com/office/drawing/2014/main" id="{5FADF134-5562-46C7-90C6-75D8F711B74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6" name="Rechte verbindingslijn 65">
                      <a:extLst>
                        <a:ext uri="{FF2B5EF4-FFF2-40B4-BE49-F238E27FC236}">
                          <a16:creationId xmlns:a16="http://schemas.microsoft.com/office/drawing/2014/main" id="{6DB933F0-7FD7-470C-B591-13395562F94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A0D7FC09-D7D8-4025-AF18-32C10121E34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3803FD5C-4712-43BA-99DE-E1FC6DDF486B}"/>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1" name="Groep 60">
                    <a:extLst>
                      <a:ext uri="{FF2B5EF4-FFF2-40B4-BE49-F238E27FC236}">
                        <a16:creationId xmlns:a16="http://schemas.microsoft.com/office/drawing/2014/main" id="{6B8CF68B-668C-4DC3-B8D2-FD9643F8EBF1}"/>
                      </a:ext>
                    </a:extLst>
                  </p:cNvPr>
                  <p:cNvGrpSpPr/>
                  <p:nvPr userDrawn="1"/>
                </p:nvGrpSpPr>
                <p:grpSpPr>
                  <a:xfrm>
                    <a:off x="-3634047" y="735854"/>
                    <a:ext cx="88801" cy="72568"/>
                    <a:chOff x="-2091059" y="1395403"/>
                    <a:chExt cx="157316" cy="128558"/>
                  </a:xfrm>
                </p:grpSpPr>
                <p:sp>
                  <p:nvSpPr>
                    <p:cNvPr id="62" name="Rechthoek 61">
                      <a:extLst>
                        <a:ext uri="{FF2B5EF4-FFF2-40B4-BE49-F238E27FC236}">
                          <a16:creationId xmlns:a16="http://schemas.microsoft.com/office/drawing/2014/main" id="{DF8AAEDE-4732-46F8-A84C-9573F3EC1B6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3" name="Pijl: punthaak 62">
                      <a:extLst>
                        <a:ext uri="{FF2B5EF4-FFF2-40B4-BE49-F238E27FC236}">
                          <a16:creationId xmlns:a16="http://schemas.microsoft.com/office/drawing/2014/main" id="{381879A8-3119-4879-999F-D6C08CB040D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4" name="Groep 43">
                <a:extLst>
                  <a:ext uri="{FF2B5EF4-FFF2-40B4-BE49-F238E27FC236}">
                    <a16:creationId xmlns:a16="http://schemas.microsoft.com/office/drawing/2014/main" id="{F825483E-623B-4D5C-A5D2-997054D0FA4B}"/>
                  </a:ext>
                </a:extLst>
              </p:cNvPr>
              <p:cNvGrpSpPr/>
              <p:nvPr userDrawn="1"/>
            </p:nvGrpSpPr>
            <p:grpSpPr>
              <a:xfrm>
                <a:off x="-2425037" y="781500"/>
                <a:ext cx="357690" cy="330595"/>
                <a:chOff x="-2721817" y="782525"/>
                <a:chExt cx="432805" cy="400021"/>
              </a:xfrm>
            </p:grpSpPr>
            <p:sp>
              <p:nvSpPr>
                <p:cNvPr id="47" name="Rechthoek 46">
                  <a:extLst>
                    <a:ext uri="{FF2B5EF4-FFF2-40B4-BE49-F238E27FC236}">
                      <a16:creationId xmlns:a16="http://schemas.microsoft.com/office/drawing/2014/main" id="{0E40A9AB-2755-45C9-BC6E-0D738A99EA8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8" name="Groep 47">
                  <a:extLst>
                    <a:ext uri="{FF2B5EF4-FFF2-40B4-BE49-F238E27FC236}">
                      <a16:creationId xmlns:a16="http://schemas.microsoft.com/office/drawing/2014/main" id="{247E7FE2-D93E-4F47-BD57-5D65A9C24E55}"/>
                    </a:ext>
                  </a:extLst>
                </p:cNvPr>
                <p:cNvGrpSpPr/>
                <p:nvPr userDrawn="1"/>
              </p:nvGrpSpPr>
              <p:grpSpPr>
                <a:xfrm>
                  <a:off x="-2652453" y="866772"/>
                  <a:ext cx="294076" cy="231526"/>
                  <a:chOff x="-3310843" y="700986"/>
                  <a:chExt cx="182598" cy="143759"/>
                </a:xfrm>
              </p:grpSpPr>
              <p:grpSp>
                <p:nvGrpSpPr>
                  <p:cNvPr id="49" name="Groep 48">
                    <a:extLst>
                      <a:ext uri="{FF2B5EF4-FFF2-40B4-BE49-F238E27FC236}">
                        <a16:creationId xmlns:a16="http://schemas.microsoft.com/office/drawing/2014/main" id="{F200D80F-A100-4E96-9F55-DAC54AEA9C7D}"/>
                      </a:ext>
                    </a:extLst>
                  </p:cNvPr>
                  <p:cNvGrpSpPr/>
                  <p:nvPr userDrawn="1"/>
                </p:nvGrpSpPr>
                <p:grpSpPr>
                  <a:xfrm>
                    <a:off x="-3310843" y="700986"/>
                    <a:ext cx="182598" cy="143759"/>
                    <a:chOff x="-3310843" y="700986"/>
                    <a:chExt cx="182598" cy="143759"/>
                  </a:xfrm>
                </p:grpSpPr>
                <p:cxnSp>
                  <p:nvCxnSpPr>
                    <p:cNvPr id="53" name="Rechte verbindingslijn 52">
                      <a:extLst>
                        <a:ext uri="{FF2B5EF4-FFF2-40B4-BE49-F238E27FC236}">
                          <a16:creationId xmlns:a16="http://schemas.microsoft.com/office/drawing/2014/main" id="{458876B0-DEB5-4F01-882D-74C2FE2E01E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4" name="Rechte verbindingslijn 53">
                      <a:extLst>
                        <a:ext uri="{FF2B5EF4-FFF2-40B4-BE49-F238E27FC236}">
                          <a16:creationId xmlns:a16="http://schemas.microsoft.com/office/drawing/2014/main" id="{CF179B45-C83C-4081-8C82-218082916C8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5" name="Rechte verbindingslijn 54">
                      <a:extLst>
                        <a:ext uri="{FF2B5EF4-FFF2-40B4-BE49-F238E27FC236}">
                          <a16:creationId xmlns:a16="http://schemas.microsoft.com/office/drawing/2014/main" id="{CB38446A-065C-4EE3-A7B4-8F9428D594A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6" name="Rechte verbindingslijn 55">
                      <a:extLst>
                        <a:ext uri="{FF2B5EF4-FFF2-40B4-BE49-F238E27FC236}">
                          <a16:creationId xmlns:a16="http://schemas.microsoft.com/office/drawing/2014/main" id="{4021C396-6099-4DBF-A17F-5BBCB4311AE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F74E09B6-2379-425A-8AE7-496DFFEE2E8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0" name="Groep 49">
                    <a:extLst>
                      <a:ext uri="{FF2B5EF4-FFF2-40B4-BE49-F238E27FC236}">
                        <a16:creationId xmlns:a16="http://schemas.microsoft.com/office/drawing/2014/main" id="{22E1480E-F48B-4FC6-BB64-795E0BCAD54E}"/>
                      </a:ext>
                    </a:extLst>
                  </p:cNvPr>
                  <p:cNvGrpSpPr/>
                  <p:nvPr userDrawn="1"/>
                </p:nvGrpSpPr>
                <p:grpSpPr>
                  <a:xfrm flipH="1">
                    <a:off x="-3310774" y="735854"/>
                    <a:ext cx="88801" cy="72568"/>
                    <a:chOff x="-2091059" y="1395403"/>
                    <a:chExt cx="157316" cy="128558"/>
                  </a:xfrm>
                </p:grpSpPr>
                <p:sp>
                  <p:nvSpPr>
                    <p:cNvPr id="51" name="Rechthoek 50">
                      <a:extLst>
                        <a:ext uri="{FF2B5EF4-FFF2-40B4-BE49-F238E27FC236}">
                          <a16:creationId xmlns:a16="http://schemas.microsoft.com/office/drawing/2014/main" id="{A56BFE44-C3CE-4349-8DE0-48748537CC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2" name="Pijl: punthaak 51">
                      <a:extLst>
                        <a:ext uri="{FF2B5EF4-FFF2-40B4-BE49-F238E27FC236}">
                          <a16:creationId xmlns:a16="http://schemas.microsoft.com/office/drawing/2014/main" id="{1B5F30F9-344E-4F51-8C55-B93E77BF8FF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5" name="Rechthoek 44">
                <a:extLst>
                  <a:ext uri="{FF2B5EF4-FFF2-40B4-BE49-F238E27FC236}">
                    <a16:creationId xmlns:a16="http://schemas.microsoft.com/office/drawing/2014/main" id="{7112E0EB-5615-4206-9B6A-3469BD2D038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6" name="Rechthoek 45">
                <a:extLst>
                  <a:ext uri="{FF2B5EF4-FFF2-40B4-BE49-F238E27FC236}">
                    <a16:creationId xmlns:a16="http://schemas.microsoft.com/office/drawing/2014/main" id="{0BE9F6B8-3DAD-4E56-9012-738404068FF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4" name="Rechte verbindingslijn 23">
              <a:extLst>
                <a:ext uri="{FF2B5EF4-FFF2-40B4-BE49-F238E27FC236}">
                  <a16:creationId xmlns:a16="http://schemas.microsoft.com/office/drawing/2014/main" id="{BD91AEBB-4414-4BBD-9C69-5308B31F8F7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5" name="Rechthoek 24">
              <a:extLst>
                <a:ext uri="{FF2B5EF4-FFF2-40B4-BE49-F238E27FC236}">
                  <a16:creationId xmlns:a16="http://schemas.microsoft.com/office/drawing/2014/main" id="{2E3B574F-A74D-48DB-A4E4-3A808C0DF2F2}"/>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6" name="Ovaal 25">
              <a:extLst>
                <a:ext uri="{FF2B5EF4-FFF2-40B4-BE49-F238E27FC236}">
                  <a16:creationId xmlns:a16="http://schemas.microsoft.com/office/drawing/2014/main" id="{4D7EFF1A-EA97-4D72-BE2F-E40B059AAB0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7" name="Rechthoek 26">
              <a:extLst>
                <a:ext uri="{FF2B5EF4-FFF2-40B4-BE49-F238E27FC236}">
                  <a16:creationId xmlns:a16="http://schemas.microsoft.com/office/drawing/2014/main" id="{56BF5DF5-6B0B-47B1-B031-EE265ADE16D5}"/>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 name="Ovaal 27">
              <a:extLst>
                <a:ext uri="{FF2B5EF4-FFF2-40B4-BE49-F238E27FC236}">
                  <a16:creationId xmlns:a16="http://schemas.microsoft.com/office/drawing/2014/main" id="{05831814-402D-42B7-8D13-854CAAAB1C9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 name="Rechthoek 28">
              <a:extLst>
                <a:ext uri="{FF2B5EF4-FFF2-40B4-BE49-F238E27FC236}">
                  <a16:creationId xmlns:a16="http://schemas.microsoft.com/office/drawing/2014/main" id="{C57B59C5-2AAD-42E6-8E52-8DD6726FF4C2}"/>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0" name="Ovaal 29">
              <a:extLst>
                <a:ext uri="{FF2B5EF4-FFF2-40B4-BE49-F238E27FC236}">
                  <a16:creationId xmlns:a16="http://schemas.microsoft.com/office/drawing/2014/main" id="{24522234-2A15-41E4-BAB1-263DA8C29D5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1" name="Rechthoek 30">
              <a:extLst>
                <a:ext uri="{FF2B5EF4-FFF2-40B4-BE49-F238E27FC236}">
                  <a16:creationId xmlns:a16="http://schemas.microsoft.com/office/drawing/2014/main" id="{3234ED1F-B414-4B08-B96E-896F1C771377}"/>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2" name="Ovaal 31">
              <a:extLst>
                <a:ext uri="{FF2B5EF4-FFF2-40B4-BE49-F238E27FC236}">
                  <a16:creationId xmlns:a16="http://schemas.microsoft.com/office/drawing/2014/main" id="{73B99665-4B37-43EB-974A-CF88ACDE1470}"/>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3" name="Rechthoek 32">
              <a:extLst>
                <a:ext uri="{FF2B5EF4-FFF2-40B4-BE49-F238E27FC236}">
                  <a16:creationId xmlns:a16="http://schemas.microsoft.com/office/drawing/2014/main" id="{5CCABCAC-EF72-4EFF-BECB-A8C7F5B1C58A}"/>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4" name="Rechthoek 33">
              <a:extLst>
                <a:ext uri="{FF2B5EF4-FFF2-40B4-BE49-F238E27FC236}">
                  <a16:creationId xmlns:a16="http://schemas.microsoft.com/office/drawing/2014/main" id="{F072B621-CB4D-4084-B947-C0F55F35C88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94261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TEKST SLIDE (BLAUW) ">
    <p:spTree>
      <p:nvGrpSpPr>
        <p:cNvPr id="1" name=""/>
        <p:cNvGrpSpPr/>
        <p:nvPr/>
      </p:nvGrpSpPr>
      <p:grpSpPr>
        <a:xfrm>
          <a:off x="0" y="0"/>
          <a:ext cx="0" cy="0"/>
          <a:chOff x="0" y="0"/>
          <a:chExt cx="0" cy="0"/>
        </a:xfrm>
      </p:grpSpPr>
      <p:sp>
        <p:nvSpPr>
          <p:cNvPr id="98" name="Rechthoek 97">
            <a:extLst>
              <a:ext uri="{FF2B5EF4-FFF2-40B4-BE49-F238E27FC236}">
                <a16:creationId xmlns:a16="http://schemas.microsoft.com/office/drawing/2014/main" id="{C8F5DFF4-770A-43A6-BACA-43728E739404}"/>
              </a:ext>
            </a:extLst>
          </p:cNvPr>
          <p:cNvSpPr/>
          <p:nvPr userDrawn="1"/>
        </p:nvSpPr>
        <p:spPr>
          <a:xfrm>
            <a:off x="-1" y="-11151"/>
            <a:ext cx="12204365" cy="6869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88192"/>
            <a:ext cx="10773500" cy="4147143"/>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buClr>
                <a:schemeClr val="tx2"/>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100% TEKST SLIDE (BLAUW) </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10794484"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grpSp>
        <p:nvGrpSpPr>
          <p:cNvPr id="119" name="Groep 118" hidden="1">
            <a:extLst>
              <a:ext uri="{FF2B5EF4-FFF2-40B4-BE49-F238E27FC236}">
                <a16:creationId xmlns:a16="http://schemas.microsoft.com/office/drawing/2014/main" id="{77504D76-9C51-44CF-917A-242E1D3D92BE}"/>
              </a:ext>
            </a:extLst>
          </p:cNvPr>
          <p:cNvGrpSpPr/>
          <p:nvPr userDrawn="1"/>
        </p:nvGrpSpPr>
        <p:grpSpPr>
          <a:xfrm>
            <a:off x="-292406" y="-539385"/>
            <a:ext cx="12784249" cy="7938013"/>
            <a:chOff x="-292406" y="-539385"/>
            <a:chExt cx="12784249" cy="7938013"/>
          </a:xfrm>
        </p:grpSpPr>
        <p:grpSp>
          <p:nvGrpSpPr>
            <p:cNvPr id="120" name="Groep 119">
              <a:extLst>
                <a:ext uri="{FF2B5EF4-FFF2-40B4-BE49-F238E27FC236}">
                  <a16:creationId xmlns:a16="http://schemas.microsoft.com/office/drawing/2014/main" id="{F31D955F-D8DC-4E02-BFCD-CE3FA62E80A1}"/>
                </a:ext>
              </a:extLst>
            </p:cNvPr>
            <p:cNvGrpSpPr/>
            <p:nvPr userDrawn="1"/>
          </p:nvGrpSpPr>
          <p:grpSpPr>
            <a:xfrm>
              <a:off x="-292406" y="-11151"/>
              <a:ext cx="12784249" cy="2360031"/>
              <a:chOff x="-334537" y="-11151"/>
              <a:chExt cx="13649093" cy="2360031"/>
            </a:xfrm>
          </p:grpSpPr>
          <p:cxnSp>
            <p:nvCxnSpPr>
              <p:cNvPr id="134" name="Rechte verbindingslijn 133">
                <a:extLst>
                  <a:ext uri="{FF2B5EF4-FFF2-40B4-BE49-F238E27FC236}">
                    <a16:creationId xmlns:a16="http://schemas.microsoft.com/office/drawing/2014/main" id="{F3355427-16F0-4ED8-A310-E1FB8ED85E4D}"/>
                  </a:ext>
                </a:extLst>
              </p:cNvPr>
              <p:cNvCxnSpPr/>
              <p:nvPr userDrawn="1"/>
            </p:nvCxnSpPr>
            <p:spPr>
              <a:xfrm>
                <a:off x="-334537" y="-11151"/>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0AC90256-6C1C-4BC5-ADE9-1063D262C409}"/>
                  </a:ext>
                </a:extLst>
              </p:cNvPr>
              <p:cNvCxnSpPr/>
              <p:nvPr userDrawn="1"/>
            </p:nvCxnSpPr>
            <p:spPr>
              <a:xfrm>
                <a:off x="-334537" y="302400"/>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1081E6FA-EFA8-4B4B-B1E9-B393318F5A7F}"/>
                  </a:ext>
                </a:extLst>
              </p:cNvPr>
              <p:cNvCxnSpPr/>
              <p:nvPr userDrawn="1"/>
            </p:nvCxnSpPr>
            <p:spPr>
              <a:xfrm>
                <a:off x="-334537" y="476672"/>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FD72FB31-33A8-43D4-9242-CAA5E8873B5C}"/>
                  </a:ext>
                </a:extLst>
              </p:cNvPr>
              <p:cNvCxnSpPr/>
              <p:nvPr userDrawn="1"/>
            </p:nvCxnSpPr>
            <p:spPr>
              <a:xfrm>
                <a:off x="-334537" y="1165085"/>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A61E3744-FF59-4BF4-A9C5-BD96C92DE0CB}"/>
                  </a:ext>
                </a:extLst>
              </p:cNvPr>
              <p:cNvCxnSpPr>
                <a:cxnSpLocks/>
              </p:cNvCxnSpPr>
              <p:nvPr userDrawn="1"/>
            </p:nvCxnSpPr>
            <p:spPr>
              <a:xfrm>
                <a:off x="-334537" y="1669141"/>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FCF1E2B3-A134-4703-AFF5-CB4A1B11AEB5}"/>
                  </a:ext>
                </a:extLst>
              </p:cNvPr>
              <p:cNvCxnSpPr/>
              <p:nvPr userDrawn="1"/>
            </p:nvCxnSpPr>
            <p:spPr>
              <a:xfrm>
                <a:off x="-334537" y="2348880"/>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1" name="Groep 120">
              <a:extLst>
                <a:ext uri="{FF2B5EF4-FFF2-40B4-BE49-F238E27FC236}">
                  <a16:creationId xmlns:a16="http://schemas.microsoft.com/office/drawing/2014/main" id="{8F1869D9-8BBB-4005-AE84-F18126565C91}"/>
                </a:ext>
              </a:extLst>
            </p:cNvPr>
            <p:cNvGrpSpPr/>
            <p:nvPr userDrawn="1"/>
          </p:nvGrpSpPr>
          <p:grpSpPr>
            <a:xfrm>
              <a:off x="-292406" y="5835337"/>
              <a:ext cx="12784249" cy="1022663"/>
              <a:chOff x="-292406" y="5835337"/>
              <a:chExt cx="12784249" cy="1022663"/>
            </a:xfrm>
          </p:grpSpPr>
          <p:cxnSp>
            <p:nvCxnSpPr>
              <p:cNvPr id="132" name="Rechte verbindingslijn 131">
                <a:extLst>
                  <a:ext uri="{FF2B5EF4-FFF2-40B4-BE49-F238E27FC236}">
                    <a16:creationId xmlns:a16="http://schemas.microsoft.com/office/drawing/2014/main" id="{B35407BC-3A0A-4871-ABE2-7635D73EE27A}"/>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4A7DA7F0-4EA0-4615-A981-EAA793ED84CA}"/>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B40FAD36-FE8B-49FA-9E0D-C7105A0D722B}"/>
                  </a:ext>
                </a:extLst>
              </p:cNvPr>
              <p:cNvCxnSpPr/>
              <p:nvPr userDrawn="1"/>
            </p:nvCxnSpPr>
            <p:spPr>
              <a:xfrm>
                <a:off x="-292406" y="5835337"/>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33609692-1305-4544-8876-5DFA20670E10}"/>
                  </a:ext>
                </a:extLst>
              </p:cNvPr>
              <p:cNvCxnSpPr/>
              <p:nvPr userDrawn="1"/>
            </p:nvCxnSpPr>
            <p:spPr>
              <a:xfrm>
                <a:off x="-292406" y="6178868"/>
                <a:ext cx="12784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 name="Groep 121">
              <a:extLst>
                <a:ext uri="{FF2B5EF4-FFF2-40B4-BE49-F238E27FC236}">
                  <a16:creationId xmlns:a16="http://schemas.microsoft.com/office/drawing/2014/main" id="{4A7F239B-2923-4D2D-8479-D51DD89FCB0F}"/>
                </a:ext>
              </a:extLst>
            </p:cNvPr>
            <p:cNvGrpSpPr/>
            <p:nvPr userDrawn="1"/>
          </p:nvGrpSpPr>
          <p:grpSpPr>
            <a:xfrm>
              <a:off x="11493242" y="-539385"/>
              <a:ext cx="699566" cy="7938013"/>
              <a:chOff x="11493242" y="-539385"/>
              <a:chExt cx="699566" cy="7938013"/>
            </a:xfrm>
          </p:grpSpPr>
          <p:grpSp>
            <p:nvGrpSpPr>
              <p:cNvPr id="128" name="Groep 127">
                <a:extLst>
                  <a:ext uri="{FF2B5EF4-FFF2-40B4-BE49-F238E27FC236}">
                    <a16:creationId xmlns:a16="http://schemas.microsoft.com/office/drawing/2014/main" id="{BB7ADD08-1878-4651-9B40-3AB18C9114AB}"/>
                  </a:ext>
                </a:extLst>
              </p:cNvPr>
              <p:cNvGrpSpPr/>
              <p:nvPr userDrawn="1"/>
            </p:nvGrpSpPr>
            <p:grpSpPr>
              <a:xfrm rot="16200000">
                <a:off x="8052036" y="3257856"/>
                <a:ext cx="7938013" cy="343531"/>
                <a:chOff x="-292406" y="6514469"/>
                <a:chExt cx="12784249" cy="343531"/>
              </a:xfrm>
            </p:grpSpPr>
            <p:cxnSp>
              <p:nvCxnSpPr>
                <p:cNvPr id="130" name="Rechte verbindingslijn 129">
                  <a:extLst>
                    <a:ext uri="{FF2B5EF4-FFF2-40B4-BE49-F238E27FC236}">
                      <a16:creationId xmlns:a16="http://schemas.microsoft.com/office/drawing/2014/main" id="{6BF1EE04-CAC4-48AF-9A18-3EE7162EB488}"/>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83064D72-53F3-4A68-82DC-151399CB8F7E}"/>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9" name="Rechte verbindingslijn 128">
                <a:extLst>
                  <a:ext uri="{FF2B5EF4-FFF2-40B4-BE49-F238E27FC236}">
                    <a16:creationId xmlns:a16="http://schemas.microsoft.com/office/drawing/2014/main" id="{E96240FE-AE18-431E-8E75-FD44EFA4CB95}"/>
                  </a:ext>
                </a:extLst>
              </p:cNvPr>
              <p:cNvCxnSpPr/>
              <p:nvPr userDrawn="1"/>
            </p:nvCxnSpPr>
            <p:spPr>
              <a:xfrm rot="16200000">
                <a:off x="7524235" y="34296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ep 122">
              <a:extLst>
                <a:ext uri="{FF2B5EF4-FFF2-40B4-BE49-F238E27FC236}">
                  <a16:creationId xmlns:a16="http://schemas.microsoft.com/office/drawing/2014/main" id="{3205A8CD-C152-427D-9D0C-3F6344DC510E}"/>
                </a:ext>
              </a:extLst>
            </p:cNvPr>
            <p:cNvGrpSpPr/>
            <p:nvPr userDrawn="1"/>
          </p:nvGrpSpPr>
          <p:grpSpPr>
            <a:xfrm>
              <a:off x="-11116" y="-539385"/>
              <a:ext cx="699566" cy="7938013"/>
              <a:chOff x="11493242" y="-539385"/>
              <a:chExt cx="699566" cy="7938013"/>
            </a:xfrm>
          </p:grpSpPr>
          <p:grpSp>
            <p:nvGrpSpPr>
              <p:cNvPr id="124" name="Groep 123">
                <a:extLst>
                  <a:ext uri="{FF2B5EF4-FFF2-40B4-BE49-F238E27FC236}">
                    <a16:creationId xmlns:a16="http://schemas.microsoft.com/office/drawing/2014/main" id="{8E119295-F27D-46C0-93C2-A109CEB50170}"/>
                  </a:ext>
                </a:extLst>
              </p:cNvPr>
              <p:cNvGrpSpPr/>
              <p:nvPr userDrawn="1"/>
            </p:nvGrpSpPr>
            <p:grpSpPr>
              <a:xfrm rot="16200000">
                <a:off x="8052036" y="3257856"/>
                <a:ext cx="7938013" cy="343531"/>
                <a:chOff x="-292406" y="6514469"/>
                <a:chExt cx="12784249" cy="343531"/>
              </a:xfrm>
            </p:grpSpPr>
            <p:cxnSp>
              <p:nvCxnSpPr>
                <p:cNvPr id="126" name="Rechte verbindingslijn 125">
                  <a:extLst>
                    <a:ext uri="{FF2B5EF4-FFF2-40B4-BE49-F238E27FC236}">
                      <a16:creationId xmlns:a16="http://schemas.microsoft.com/office/drawing/2014/main" id="{F673D4EF-E213-4C46-A2C5-B221CF6E9E55}"/>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A0BF6A06-39FD-4018-B73F-118838AFDB76}"/>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5" name="Rechte verbindingslijn 124">
                <a:extLst>
                  <a:ext uri="{FF2B5EF4-FFF2-40B4-BE49-F238E27FC236}">
                    <a16:creationId xmlns:a16="http://schemas.microsoft.com/office/drawing/2014/main" id="{08B5B755-9205-47C1-A7B1-69E4CF90FE95}"/>
                  </a:ext>
                </a:extLst>
              </p:cNvPr>
              <p:cNvCxnSpPr/>
              <p:nvPr userDrawn="1"/>
            </p:nvCxnSpPr>
            <p:spPr>
              <a:xfrm rot="16200000">
                <a:off x="7524235" y="34296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142" name="Picture 17">
            <a:extLst>
              <a:ext uri="{FF2B5EF4-FFF2-40B4-BE49-F238E27FC236}">
                <a16:creationId xmlns:a16="http://schemas.microsoft.com/office/drawing/2014/main" id="{EE434915-228B-4BF9-AEFB-066B36139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34" name="Instructie">
            <a:extLst>
              <a:ext uri="{FF2B5EF4-FFF2-40B4-BE49-F238E27FC236}">
                <a16:creationId xmlns:a16="http://schemas.microsoft.com/office/drawing/2014/main" id="{7F1F8A4B-D7C4-4626-B1D6-BF3051BB215D}"/>
              </a:ext>
            </a:extLst>
          </p:cNvPr>
          <p:cNvGrpSpPr/>
          <p:nvPr userDrawn="1"/>
        </p:nvGrpSpPr>
        <p:grpSpPr>
          <a:xfrm>
            <a:off x="-3437547" y="1434"/>
            <a:ext cx="3310322" cy="6001164"/>
            <a:chOff x="-3437547" y="1434"/>
            <a:chExt cx="3310322" cy="6001164"/>
          </a:xfrm>
        </p:grpSpPr>
        <p:cxnSp>
          <p:nvCxnSpPr>
            <p:cNvPr id="35" name="Rechte verbindingslijn 34">
              <a:extLst>
                <a:ext uri="{FF2B5EF4-FFF2-40B4-BE49-F238E27FC236}">
                  <a16:creationId xmlns:a16="http://schemas.microsoft.com/office/drawing/2014/main" id="{96DE55D8-98C1-4095-87F6-290DB7C74222}"/>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36" name="Ovaal 35">
              <a:extLst>
                <a:ext uri="{FF2B5EF4-FFF2-40B4-BE49-F238E27FC236}">
                  <a16:creationId xmlns:a16="http://schemas.microsoft.com/office/drawing/2014/main" id="{1F82423A-1415-4259-9A72-F96A18B3D3E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7" name="Rechthoek 36">
              <a:extLst>
                <a:ext uri="{FF2B5EF4-FFF2-40B4-BE49-F238E27FC236}">
                  <a16:creationId xmlns:a16="http://schemas.microsoft.com/office/drawing/2014/main" id="{9E38876A-AE18-47B7-B021-19FEEEB57F0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38" name="Ovaal 37">
              <a:extLst>
                <a:ext uri="{FF2B5EF4-FFF2-40B4-BE49-F238E27FC236}">
                  <a16:creationId xmlns:a16="http://schemas.microsoft.com/office/drawing/2014/main" id="{0451F82F-FDCD-4571-BBB1-F1F0B9D4536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9" name="Rechthoek 38">
              <a:extLst>
                <a:ext uri="{FF2B5EF4-FFF2-40B4-BE49-F238E27FC236}">
                  <a16:creationId xmlns:a16="http://schemas.microsoft.com/office/drawing/2014/main" id="{3534BD3E-9B92-4793-88E5-7D194157A753}"/>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40" name="Ovaal 39">
              <a:extLst>
                <a:ext uri="{FF2B5EF4-FFF2-40B4-BE49-F238E27FC236}">
                  <a16:creationId xmlns:a16="http://schemas.microsoft.com/office/drawing/2014/main" id="{93B592D7-26B0-42AA-A27B-01678BD536C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1" name="Rechthoek 40">
              <a:extLst>
                <a:ext uri="{FF2B5EF4-FFF2-40B4-BE49-F238E27FC236}">
                  <a16:creationId xmlns:a16="http://schemas.microsoft.com/office/drawing/2014/main" id="{C80EDB05-471B-4BC7-A606-BE2F545DBBAB}"/>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42" name="Ovaal 41">
              <a:extLst>
                <a:ext uri="{FF2B5EF4-FFF2-40B4-BE49-F238E27FC236}">
                  <a16:creationId xmlns:a16="http://schemas.microsoft.com/office/drawing/2014/main" id="{D476A8EE-2890-4D6A-B90E-E39B0E6CCA14}"/>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3" name="Rechthoek 42">
              <a:extLst>
                <a:ext uri="{FF2B5EF4-FFF2-40B4-BE49-F238E27FC236}">
                  <a16:creationId xmlns:a16="http://schemas.microsoft.com/office/drawing/2014/main" id="{2C818E48-8F8A-4079-A0B3-2BEB7A5095DA}"/>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44" name="Meer informatie">
              <a:extLst>
                <a:ext uri="{FF2B5EF4-FFF2-40B4-BE49-F238E27FC236}">
                  <a16:creationId xmlns:a16="http://schemas.microsoft.com/office/drawing/2014/main" id="{F243A725-F314-4179-A94D-DD8F1530EDE9}"/>
                </a:ext>
              </a:extLst>
            </p:cNvPr>
            <p:cNvGrpSpPr/>
            <p:nvPr userDrawn="1"/>
          </p:nvGrpSpPr>
          <p:grpSpPr>
            <a:xfrm>
              <a:off x="-3421298" y="5206936"/>
              <a:ext cx="3178515" cy="795662"/>
              <a:chOff x="-3741486" y="3387723"/>
              <a:chExt cx="3178515" cy="795662"/>
            </a:xfrm>
          </p:grpSpPr>
          <p:sp>
            <p:nvSpPr>
              <p:cNvPr id="114" name="Freeform 101">
                <a:extLst>
                  <a:ext uri="{FF2B5EF4-FFF2-40B4-BE49-F238E27FC236}">
                    <a16:creationId xmlns:a16="http://schemas.microsoft.com/office/drawing/2014/main" id="{D13DE60E-6482-4A83-B72F-C29CF7AEE89A}"/>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15" name="Rechthoek 114">
                <a:extLst>
                  <a:ext uri="{FF2B5EF4-FFF2-40B4-BE49-F238E27FC236}">
                    <a16:creationId xmlns:a16="http://schemas.microsoft.com/office/drawing/2014/main" id="{4C7C1085-7243-4497-9E30-8CF25210F3B9}"/>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16" name="Rechte verbindingslijn 115">
                <a:extLst>
                  <a:ext uri="{FF2B5EF4-FFF2-40B4-BE49-F238E27FC236}">
                    <a16:creationId xmlns:a16="http://schemas.microsoft.com/office/drawing/2014/main" id="{882DC203-1BB8-49C0-83CE-00977856C0CA}"/>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45" name="Rechthoek 44">
              <a:extLst>
                <a:ext uri="{FF2B5EF4-FFF2-40B4-BE49-F238E27FC236}">
                  <a16:creationId xmlns:a16="http://schemas.microsoft.com/office/drawing/2014/main" id="{95F6C76C-2C5F-4013-A526-BE0FAB7FD9E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46" name="Ovaal 45">
              <a:extLst>
                <a:ext uri="{FF2B5EF4-FFF2-40B4-BE49-F238E27FC236}">
                  <a16:creationId xmlns:a16="http://schemas.microsoft.com/office/drawing/2014/main" id="{A6C6933F-5AEF-4C88-AC57-A410CB43280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47" name="Rechte verbindingslijn 46">
              <a:extLst>
                <a:ext uri="{FF2B5EF4-FFF2-40B4-BE49-F238E27FC236}">
                  <a16:creationId xmlns:a16="http://schemas.microsoft.com/office/drawing/2014/main" id="{25D548F5-EBB1-4857-95FE-780CAA373C7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48" name="Groep 47">
              <a:extLst>
                <a:ext uri="{FF2B5EF4-FFF2-40B4-BE49-F238E27FC236}">
                  <a16:creationId xmlns:a16="http://schemas.microsoft.com/office/drawing/2014/main" id="{9A945CF5-9C2C-47CE-AF05-358691A7859D}"/>
                </a:ext>
              </a:extLst>
            </p:cNvPr>
            <p:cNvGrpSpPr/>
            <p:nvPr userDrawn="1"/>
          </p:nvGrpSpPr>
          <p:grpSpPr>
            <a:xfrm>
              <a:off x="-3437547" y="349413"/>
              <a:ext cx="2933825" cy="558875"/>
              <a:chOff x="-3419346" y="368233"/>
              <a:chExt cx="3904920" cy="743862"/>
            </a:xfrm>
          </p:grpSpPr>
          <p:sp>
            <p:nvSpPr>
              <p:cNvPr id="60" name="Rechthoek 59">
                <a:extLst>
                  <a:ext uri="{FF2B5EF4-FFF2-40B4-BE49-F238E27FC236}">
                    <a16:creationId xmlns:a16="http://schemas.microsoft.com/office/drawing/2014/main" id="{1181C64E-7741-47BB-AAF6-96BF7F89534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61" name="Rechte verbindingslijn 60">
                <a:extLst>
                  <a:ext uri="{FF2B5EF4-FFF2-40B4-BE49-F238E27FC236}">
                    <a16:creationId xmlns:a16="http://schemas.microsoft.com/office/drawing/2014/main" id="{B90DAC64-A8E8-48CF-B1FD-3340010520D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8D01911-A128-4FB9-BE8D-BE79EAE075A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45335BE2-8706-4229-BA36-144F42C25CF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4" name="Groep 63">
                <a:extLst>
                  <a:ext uri="{FF2B5EF4-FFF2-40B4-BE49-F238E27FC236}">
                    <a16:creationId xmlns:a16="http://schemas.microsoft.com/office/drawing/2014/main" id="{81C88654-54A3-415B-A2D4-E559A4D412E1}"/>
                  </a:ext>
                </a:extLst>
              </p:cNvPr>
              <p:cNvGrpSpPr/>
              <p:nvPr userDrawn="1"/>
            </p:nvGrpSpPr>
            <p:grpSpPr>
              <a:xfrm>
                <a:off x="-3002834" y="720303"/>
                <a:ext cx="182598" cy="143759"/>
                <a:chOff x="-3310843" y="700986"/>
                <a:chExt cx="182598" cy="143759"/>
              </a:xfrm>
            </p:grpSpPr>
            <p:grpSp>
              <p:nvGrpSpPr>
                <p:cNvPr id="105" name="Groep 104">
                  <a:extLst>
                    <a:ext uri="{FF2B5EF4-FFF2-40B4-BE49-F238E27FC236}">
                      <a16:creationId xmlns:a16="http://schemas.microsoft.com/office/drawing/2014/main" id="{9E5CBA66-90E0-4FF7-BF1E-CD7D814B9840}"/>
                    </a:ext>
                  </a:extLst>
                </p:cNvPr>
                <p:cNvGrpSpPr/>
                <p:nvPr userDrawn="1"/>
              </p:nvGrpSpPr>
              <p:grpSpPr>
                <a:xfrm>
                  <a:off x="-3310843" y="700986"/>
                  <a:ext cx="182598" cy="143759"/>
                  <a:chOff x="-3310843" y="700986"/>
                  <a:chExt cx="182598" cy="143759"/>
                </a:xfrm>
              </p:grpSpPr>
              <p:cxnSp>
                <p:nvCxnSpPr>
                  <p:cNvPr id="109" name="Rechte verbindingslijn 108">
                    <a:extLst>
                      <a:ext uri="{FF2B5EF4-FFF2-40B4-BE49-F238E27FC236}">
                        <a16:creationId xmlns:a16="http://schemas.microsoft.com/office/drawing/2014/main" id="{D5D9896D-C998-4399-A506-CF6763E80F7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10" name="Rechte verbindingslijn 109">
                    <a:extLst>
                      <a:ext uri="{FF2B5EF4-FFF2-40B4-BE49-F238E27FC236}">
                        <a16:creationId xmlns:a16="http://schemas.microsoft.com/office/drawing/2014/main" id="{14DDC5B0-E621-4BF9-B2FD-9991024104D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11" name="Rechte verbindingslijn 110">
                    <a:extLst>
                      <a:ext uri="{FF2B5EF4-FFF2-40B4-BE49-F238E27FC236}">
                        <a16:creationId xmlns:a16="http://schemas.microsoft.com/office/drawing/2014/main" id="{E3E03E0C-8035-4137-9AA5-3D2A1D1B86F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12" name="Rechte verbindingslijn 111">
                    <a:extLst>
                      <a:ext uri="{FF2B5EF4-FFF2-40B4-BE49-F238E27FC236}">
                        <a16:creationId xmlns:a16="http://schemas.microsoft.com/office/drawing/2014/main" id="{2883FEE3-D371-45E8-8DB2-3B11CBC2D1F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13" name="Rechte verbindingslijn 112">
                    <a:extLst>
                      <a:ext uri="{FF2B5EF4-FFF2-40B4-BE49-F238E27FC236}">
                        <a16:creationId xmlns:a16="http://schemas.microsoft.com/office/drawing/2014/main" id="{F90C4CAE-E265-4C72-B4AC-95B2F8C4BA6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06" name="Groep 105">
                  <a:extLst>
                    <a:ext uri="{FF2B5EF4-FFF2-40B4-BE49-F238E27FC236}">
                      <a16:creationId xmlns:a16="http://schemas.microsoft.com/office/drawing/2014/main" id="{927A2C44-1AB7-4E54-9F2A-6C580C4E1B7A}"/>
                    </a:ext>
                  </a:extLst>
                </p:cNvPr>
                <p:cNvGrpSpPr/>
                <p:nvPr userDrawn="1"/>
              </p:nvGrpSpPr>
              <p:grpSpPr>
                <a:xfrm flipH="1">
                  <a:off x="-3310774" y="735854"/>
                  <a:ext cx="88801" cy="72568"/>
                  <a:chOff x="-2091059" y="1395403"/>
                  <a:chExt cx="157316" cy="128558"/>
                </a:xfrm>
              </p:grpSpPr>
              <p:sp>
                <p:nvSpPr>
                  <p:cNvPr id="107" name="Rechthoek 106">
                    <a:extLst>
                      <a:ext uri="{FF2B5EF4-FFF2-40B4-BE49-F238E27FC236}">
                        <a16:creationId xmlns:a16="http://schemas.microsoft.com/office/drawing/2014/main" id="{94D9A37B-35C0-4C4B-BE39-F0E7288158C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8" name="Pijl: punthaak 107">
                    <a:extLst>
                      <a:ext uri="{FF2B5EF4-FFF2-40B4-BE49-F238E27FC236}">
                        <a16:creationId xmlns:a16="http://schemas.microsoft.com/office/drawing/2014/main" id="{BF125B29-D72C-4932-847D-23B80B827FF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65" name="Groep 64">
                <a:extLst>
                  <a:ext uri="{FF2B5EF4-FFF2-40B4-BE49-F238E27FC236}">
                    <a16:creationId xmlns:a16="http://schemas.microsoft.com/office/drawing/2014/main" id="{EA8F86D4-9B69-42FB-B84A-66C1307BA665}"/>
                  </a:ext>
                </a:extLst>
              </p:cNvPr>
              <p:cNvGrpSpPr/>
              <p:nvPr userDrawn="1"/>
            </p:nvGrpSpPr>
            <p:grpSpPr>
              <a:xfrm>
                <a:off x="-3326107" y="720303"/>
                <a:ext cx="182598" cy="143759"/>
                <a:chOff x="-3634116" y="700986"/>
                <a:chExt cx="182598" cy="143759"/>
              </a:xfrm>
            </p:grpSpPr>
            <p:grpSp>
              <p:nvGrpSpPr>
                <p:cNvPr id="94" name="Groep 93">
                  <a:extLst>
                    <a:ext uri="{FF2B5EF4-FFF2-40B4-BE49-F238E27FC236}">
                      <a16:creationId xmlns:a16="http://schemas.microsoft.com/office/drawing/2014/main" id="{D3411572-9CD0-4CCA-9831-ABF9DFC61DCE}"/>
                    </a:ext>
                  </a:extLst>
                </p:cNvPr>
                <p:cNvGrpSpPr/>
                <p:nvPr userDrawn="1"/>
              </p:nvGrpSpPr>
              <p:grpSpPr>
                <a:xfrm>
                  <a:off x="-3634116" y="700986"/>
                  <a:ext cx="182598" cy="143759"/>
                  <a:chOff x="-3634116" y="700986"/>
                  <a:chExt cx="182598" cy="143759"/>
                </a:xfrm>
              </p:grpSpPr>
              <p:cxnSp>
                <p:nvCxnSpPr>
                  <p:cNvPr id="100" name="Rechte verbindingslijn 99">
                    <a:extLst>
                      <a:ext uri="{FF2B5EF4-FFF2-40B4-BE49-F238E27FC236}">
                        <a16:creationId xmlns:a16="http://schemas.microsoft.com/office/drawing/2014/main" id="{3AD40E1D-F365-48C0-B993-C71976B90C1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01" name="Rechte verbindingslijn 100">
                    <a:extLst>
                      <a:ext uri="{FF2B5EF4-FFF2-40B4-BE49-F238E27FC236}">
                        <a16:creationId xmlns:a16="http://schemas.microsoft.com/office/drawing/2014/main" id="{04E4B73F-9B75-458E-A47B-757B3529F34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02" name="Rechte verbindingslijn 101">
                    <a:extLst>
                      <a:ext uri="{FF2B5EF4-FFF2-40B4-BE49-F238E27FC236}">
                        <a16:creationId xmlns:a16="http://schemas.microsoft.com/office/drawing/2014/main" id="{D0ABDB33-04E3-4292-81B0-6F3143BF6E4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03" name="Rechte verbindingslijn 102">
                    <a:extLst>
                      <a:ext uri="{FF2B5EF4-FFF2-40B4-BE49-F238E27FC236}">
                        <a16:creationId xmlns:a16="http://schemas.microsoft.com/office/drawing/2014/main" id="{8D4C6E9A-2F52-49BD-8D1E-872A3181BE0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5BE4589C-2417-418B-A767-DCCC52576B7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95" name="Groep 94">
                  <a:extLst>
                    <a:ext uri="{FF2B5EF4-FFF2-40B4-BE49-F238E27FC236}">
                      <a16:creationId xmlns:a16="http://schemas.microsoft.com/office/drawing/2014/main" id="{17BDBF8F-CFED-4349-894E-3B5A0601ADC6}"/>
                    </a:ext>
                  </a:extLst>
                </p:cNvPr>
                <p:cNvGrpSpPr/>
                <p:nvPr userDrawn="1"/>
              </p:nvGrpSpPr>
              <p:grpSpPr>
                <a:xfrm>
                  <a:off x="-3634047" y="735854"/>
                  <a:ext cx="88801" cy="72568"/>
                  <a:chOff x="-2091059" y="1395403"/>
                  <a:chExt cx="157316" cy="128558"/>
                </a:xfrm>
              </p:grpSpPr>
              <p:sp>
                <p:nvSpPr>
                  <p:cNvPr id="96" name="Rechthoek 95">
                    <a:extLst>
                      <a:ext uri="{FF2B5EF4-FFF2-40B4-BE49-F238E27FC236}">
                        <a16:creationId xmlns:a16="http://schemas.microsoft.com/office/drawing/2014/main" id="{DC04AAD4-8F4C-40B3-A109-2A7E934ABF8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99" name="Pijl: punthaak 98">
                    <a:extLst>
                      <a:ext uri="{FF2B5EF4-FFF2-40B4-BE49-F238E27FC236}">
                        <a16:creationId xmlns:a16="http://schemas.microsoft.com/office/drawing/2014/main" id="{9653DB5A-2AA2-4648-8600-518E31F923A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66" name="Rechte verbindingslijn 65">
                <a:extLst>
                  <a:ext uri="{FF2B5EF4-FFF2-40B4-BE49-F238E27FC236}">
                    <a16:creationId xmlns:a16="http://schemas.microsoft.com/office/drawing/2014/main" id="{9F870B02-5754-496B-B60D-484FE13ABD1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67" name="Rechte verbindingslijn 66">
                <a:extLst>
                  <a:ext uri="{FF2B5EF4-FFF2-40B4-BE49-F238E27FC236}">
                    <a16:creationId xmlns:a16="http://schemas.microsoft.com/office/drawing/2014/main" id="{9D715E78-AC16-4C1F-97A6-435A30F1F6E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68" name="Groep 67">
                <a:extLst>
                  <a:ext uri="{FF2B5EF4-FFF2-40B4-BE49-F238E27FC236}">
                    <a16:creationId xmlns:a16="http://schemas.microsoft.com/office/drawing/2014/main" id="{8844FC70-B173-4584-A4F6-2E13FF9671CF}"/>
                  </a:ext>
                </a:extLst>
              </p:cNvPr>
              <p:cNvGrpSpPr/>
              <p:nvPr userDrawn="1"/>
            </p:nvGrpSpPr>
            <p:grpSpPr>
              <a:xfrm>
                <a:off x="-2425037" y="370226"/>
                <a:ext cx="357690" cy="330595"/>
                <a:chOff x="-2721817" y="347336"/>
                <a:chExt cx="432805" cy="400021"/>
              </a:xfrm>
            </p:grpSpPr>
            <p:sp>
              <p:nvSpPr>
                <p:cNvPr id="83" name="Rechthoek 82">
                  <a:extLst>
                    <a:ext uri="{FF2B5EF4-FFF2-40B4-BE49-F238E27FC236}">
                      <a16:creationId xmlns:a16="http://schemas.microsoft.com/office/drawing/2014/main" id="{210FF813-2E2B-4C80-9B72-62AA359771A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84" name="Groep 83">
                  <a:extLst>
                    <a:ext uri="{FF2B5EF4-FFF2-40B4-BE49-F238E27FC236}">
                      <a16:creationId xmlns:a16="http://schemas.microsoft.com/office/drawing/2014/main" id="{9D231388-4CF4-456E-BE21-5487CAE5D328}"/>
                    </a:ext>
                  </a:extLst>
                </p:cNvPr>
                <p:cNvGrpSpPr/>
                <p:nvPr userDrawn="1"/>
              </p:nvGrpSpPr>
              <p:grpSpPr>
                <a:xfrm>
                  <a:off x="-2652453" y="431583"/>
                  <a:ext cx="294076" cy="231526"/>
                  <a:chOff x="-3634116" y="700986"/>
                  <a:chExt cx="182598" cy="143759"/>
                </a:xfrm>
              </p:grpSpPr>
              <p:grpSp>
                <p:nvGrpSpPr>
                  <p:cNvPr id="85" name="Groep 84">
                    <a:extLst>
                      <a:ext uri="{FF2B5EF4-FFF2-40B4-BE49-F238E27FC236}">
                        <a16:creationId xmlns:a16="http://schemas.microsoft.com/office/drawing/2014/main" id="{04852AB3-709A-4CCC-98F5-8DA337969F83}"/>
                      </a:ext>
                    </a:extLst>
                  </p:cNvPr>
                  <p:cNvGrpSpPr/>
                  <p:nvPr userDrawn="1"/>
                </p:nvGrpSpPr>
                <p:grpSpPr>
                  <a:xfrm>
                    <a:off x="-3634116" y="700986"/>
                    <a:ext cx="182598" cy="143759"/>
                    <a:chOff x="-3634116" y="700986"/>
                    <a:chExt cx="182598" cy="143759"/>
                  </a:xfrm>
                </p:grpSpPr>
                <p:cxnSp>
                  <p:nvCxnSpPr>
                    <p:cNvPr id="89" name="Rechte verbindingslijn 88">
                      <a:extLst>
                        <a:ext uri="{FF2B5EF4-FFF2-40B4-BE49-F238E27FC236}">
                          <a16:creationId xmlns:a16="http://schemas.microsoft.com/office/drawing/2014/main" id="{29422EB3-A0DC-41EE-972A-7CFF214829E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36E04AD9-454E-433A-9FB9-BA207839CCC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221B45F6-A0FF-4EF0-AE62-5ACDAD1B970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92" name="Rechte verbindingslijn 91">
                      <a:extLst>
                        <a:ext uri="{FF2B5EF4-FFF2-40B4-BE49-F238E27FC236}">
                          <a16:creationId xmlns:a16="http://schemas.microsoft.com/office/drawing/2014/main" id="{46CED74B-DD87-4662-9A77-01862F25999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31D970DF-5B43-4104-AE49-2B1FA76BBF6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86" name="Groep 85">
                    <a:extLst>
                      <a:ext uri="{FF2B5EF4-FFF2-40B4-BE49-F238E27FC236}">
                        <a16:creationId xmlns:a16="http://schemas.microsoft.com/office/drawing/2014/main" id="{A36BF588-C08C-484E-A618-85100EBD6FD6}"/>
                      </a:ext>
                    </a:extLst>
                  </p:cNvPr>
                  <p:cNvGrpSpPr/>
                  <p:nvPr userDrawn="1"/>
                </p:nvGrpSpPr>
                <p:grpSpPr>
                  <a:xfrm>
                    <a:off x="-3634047" y="735854"/>
                    <a:ext cx="88801" cy="72568"/>
                    <a:chOff x="-2091059" y="1395403"/>
                    <a:chExt cx="157316" cy="128558"/>
                  </a:xfrm>
                </p:grpSpPr>
                <p:sp>
                  <p:nvSpPr>
                    <p:cNvPr id="87" name="Rechthoek 86">
                      <a:extLst>
                        <a:ext uri="{FF2B5EF4-FFF2-40B4-BE49-F238E27FC236}">
                          <a16:creationId xmlns:a16="http://schemas.microsoft.com/office/drawing/2014/main" id="{A52D8E93-32FC-4495-9C10-2C0627A0384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8" name="Pijl: punthaak 87">
                      <a:extLst>
                        <a:ext uri="{FF2B5EF4-FFF2-40B4-BE49-F238E27FC236}">
                          <a16:creationId xmlns:a16="http://schemas.microsoft.com/office/drawing/2014/main" id="{BE625589-A656-4D0D-8440-1AFFA8313EA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69" name="Groep 68">
                <a:extLst>
                  <a:ext uri="{FF2B5EF4-FFF2-40B4-BE49-F238E27FC236}">
                    <a16:creationId xmlns:a16="http://schemas.microsoft.com/office/drawing/2014/main" id="{EF0043C9-68E2-4F18-828A-156D2DC0B6B3}"/>
                  </a:ext>
                </a:extLst>
              </p:cNvPr>
              <p:cNvGrpSpPr/>
              <p:nvPr userDrawn="1"/>
            </p:nvGrpSpPr>
            <p:grpSpPr>
              <a:xfrm>
                <a:off x="-2425037" y="781500"/>
                <a:ext cx="357690" cy="330595"/>
                <a:chOff x="-2721817" y="782525"/>
                <a:chExt cx="432805" cy="400021"/>
              </a:xfrm>
            </p:grpSpPr>
            <p:sp>
              <p:nvSpPr>
                <p:cNvPr id="72" name="Rechthoek 71">
                  <a:extLst>
                    <a:ext uri="{FF2B5EF4-FFF2-40B4-BE49-F238E27FC236}">
                      <a16:creationId xmlns:a16="http://schemas.microsoft.com/office/drawing/2014/main" id="{26584E81-1367-433A-ACD0-D20E8D94D66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73" name="Groep 72">
                  <a:extLst>
                    <a:ext uri="{FF2B5EF4-FFF2-40B4-BE49-F238E27FC236}">
                      <a16:creationId xmlns:a16="http://schemas.microsoft.com/office/drawing/2014/main" id="{DC64E695-D113-45E7-A508-E76EA43A2D02}"/>
                    </a:ext>
                  </a:extLst>
                </p:cNvPr>
                <p:cNvGrpSpPr/>
                <p:nvPr userDrawn="1"/>
              </p:nvGrpSpPr>
              <p:grpSpPr>
                <a:xfrm>
                  <a:off x="-2652453" y="866772"/>
                  <a:ext cx="294076" cy="231526"/>
                  <a:chOff x="-3310843" y="700986"/>
                  <a:chExt cx="182598" cy="143759"/>
                </a:xfrm>
              </p:grpSpPr>
              <p:grpSp>
                <p:nvGrpSpPr>
                  <p:cNvPr id="74" name="Groep 73">
                    <a:extLst>
                      <a:ext uri="{FF2B5EF4-FFF2-40B4-BE49-F238E27FC236}">
                        <a16:creationId xmlns:a16="http://schemas.microsoft.com/office/drawing/2014/main" id="{B781C8DA-AF40-4EB5-A02F-CFEE1C63A93E}"/>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335918C-56AB-4DF9-A0E2-8CCB3F76746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B9837BAE-EF74-4E56-B43E-5503AD70C20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77BA6A9C-2697-4649-8B7E-63A41100074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8DD843EC-C1D5-456F-BE6F-D680EB8EE74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0A5E8553-3CD2-4CA8-BA35-2C6A23F01367}"/>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EE2C29D4-9931-4B01-A1DF-AF22AEC5613E}"/>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3FF4200E-5229-4BAF-A3FA-6E546FC7810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82D368BE-F6A5-4500-B99E-915D920D3E3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70" name="Rechthoek 69">
                <a:extLst>
                  <a:ext uri="{FF2B5EF4-FFF2-40B4-BE49-F238E27FC236}">
                    <a16:creationId xmlns:a16="http://schemas.microsoft.com/office/drawing/2014/main" id="{60E7B292-DE39-47D1-A214-7A5D928E1B7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71" name="Rechthoek 70">
                <a:extLst>
                  <a:ext uri="{FF2B5EF4-FFF2-40B4-BE49-F238E27FC236}">
                    <a16:creationId xmlns:a16="http://schemas.microsoft.com/office/drawing/2014/main" id="{FD439DB6-7FC7-4AB9-8A08-259B97F3FABD}"/>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9" name="Rechte verbindingslijn 48">
              <a:extLst>
                <a:ext uri="{FF2B5EF4-FFF2-40B4-BE49-F238E27FC236}">
                  <a16:creationId xmlns:a16="http://schemas.microsoft.com/office/drawing/2014/main" id="{6C9EF53B-725F-4189-A6B2-9DEBA332BCD3}"/>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50" name="Rechthoek 49">
              <a:extLst>
                <a:ext uri="{FF2B5EF4-FFF2-40B4-BE49-F238E27FC236}">
                  <a16:creationId xmlns:a16="http://schemas.microsoft.com/office/drawing/2014/main" id="{230D57B3-91ED-4D43-A39A-96F7AF7CF20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1" name="Ovaal 50">
              <a:extLst>
                <a:ext uri="{FF2B5EF4-FFF2-40B4-BE49-F238E27FC236}">
                  <a16:creationId xmlns:a16="http://schemas.microsoft.com/office/drawing/2014/main" id="{1896B263-8CE2-496C-9D4C-74DE7BDFC4D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2" name="Rechthoek 51">
              <a:extLst>
                <a:ext uri="{FF2B5EF4-FFF2-40B4-BE49-F238E27FC236}">
                  <a16:creationId xmlns:a16="http://schemas.microsoft.com/office/drawing/2014/main" id="{9C7D0520-032B-407A-86CA-449798722D71}"/>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3" name="Ovaal 52">
              <a:extLst>
                <a:ext uri="{FF2B5EF4-FFF2-40B4-BE49-F238E27FC236}">
                  <a16:creationId xmlns:a16="http://schemas.microsoft.com/office/drawing/2014/main" id="{9575BA4D-8B0A-4641-AE1C-F801003FBD96}"/>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54" name="Rechthoek 53">
              <a:extLst>
                <a:ext uri="{FF2B5EF4-FFF2-40B4-BE49-F238E27FC236}">
                  <a16:creationId xmlns:a16="http://schemas.microsoft.com/office/drawing/2014/main" id="{E9E6C649-025F-45A0-9A62-9E3ECB6269D9}"/>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55" name="Ovaal 54">
              <a:extLst>
                <a:ext uri="{FF2B5EF4-FFF2-40B4-BE49-F238E27FC236}">
                  <a16:creationId xmlns:a16="http://schemas.microsoft.com/office/drawing/2014/main" id="{442CB3B6-4905-4E12-8CED-DB15552EFB5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56" name="Rechthoek 55">
              <a:extLst>
                <a:ext uri="{FF2B5EF4-FFF2-40B4-BE49-F238E27FC236}">
                  <a16:creationId xmlns:a16="http://schemas.microsoft.com/office/drawing/2014/main" id="{5D054597-13B4-46A9-9C78-C3C7EF2368C5}"/>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57" name="Ovaal 56">
              <a:extLst>
                <a:ext uri="{FF2B5EF4-FFF2-40B4-BE49-F238E27FC236}">
                  <a16:creationId xmlns:a16="http://schemas.microsoft.com/office/drawing/2014/main" id="{D0448A4B-8B97-48F8-98DA-7480A179448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58" name="Rechthoek 57">
              <a:extLst>
                <a:ext uri="{FF2B5EF4-FFF2-40B4-BE49-F238E27FC236}">
                  <a16:creationId xmlns:a16="http://schemas.microsoft.com/office/drawing/2014/main" id="{1510B1F7-078E-4937-BFF1-FECD03339BF8}"/>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59" name="Rechthoek 58">
              <a:extLst>
                <a:ext uri="{FF2B5EF4-FFF2-40B4-BE49-F238E27FC236}">
                  <a16:creationId xmlns:a16="http://schemas.microsoft.com/office/drawing/2014/main" id="{8094E583-4B31-4ED5-B06B-5F12F5A5F736}"/>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708762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0% TEKST SLIDE (GEEL)">
    <p:spTree>
      <p:nvGrpSpPr>
        <p:cNvPr id="1" name=""/>
        <p:cNvGrpSpPr/>
        <p:nvPr/>
      </p:nvGrpSpPr>
      <p:grpSpPr>
        <a:xfrm>
          <a:off x="0" y="0"/>
          <a:ext cx="0" cy="0"/>
          <a:chOff x="0" y="0"/>
          <a:chExt cx="0" cy="0"/>
        </a:xfrm>
      </p:grpSpPr>
      <p:sp>
        <p:nvSpPr>
          <p:cNvPr id="98" name="Rechthoek 97">
            <a:extLst>
              <a:ext uri="{FF2B5EF4-FFF2-40B4-BE49-F238E27FC236}">
                <a16:creationId xmlns:a16="http://schemas.microsoft.com/office/drawing/2014/main" id="{C8F5DFF4-770A-43A6-BACA-43728E739404}"/>
              </a:ext>
            </a:extLst>
          </p:cNvPr>
          <p:cNvSpPr/>
          <p:nvPr userDrawn="1"/>
        </p:nvSpPr>
        <p:spPr>
          <a:xfrm>
            <a:off x="-1" y="-11151"/>
            <a:ext cx="12204365" cy="6869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88192"/>
            <a:ext cx="10773500" cy="4147143"/>
          </a:xfrm>
        </p:spPr>
        <p:txBody>
          <a:bodyPr vert="horz" lIns="0" tIns="0" rIns="0" bIns="0"/>
          <a:lstStyle>
            <a:lvl1pPr>
              <a:buClr>
                <a:schemeClr val="bg1"/>
              </a:buClr>
              <a:defRPr>
                <a:solidFill>
                  <a:schemeClr val="tx2"/>
                </a:solidFill>
              </a:defRPr>
            </a:lvl1pPr>
            <a:lvl2pPr marL="622300" indent="-177800">
              <a:defRPr>
                <a:solidFill>
                  <a:schemeClr val="tx2"/>
                </a:solidFill>
              </a:defRPr>
            </a:lvl2pPr>
            <a:lvl3pPr>
              <a:spcAft>
                <a:spcPts val="1200"/>
              </a:spcAft>
              <a:defRPr>
                <a:solidFill>
                  <a:schemeClr val="tx2"/>
                </a:solidFill>
              </a:defRPr>
            </a:lvl3pPr>
            <a:lvl4pPr>
              <a:defRPr b="0">
                <a:solidFill>
                  <a:schemeClr val="tx2"/>
                </a:solidFill>
              </a:defRPr>
            </a:lvl4pPr>
            <a:lvl5pPr>
              <a:defRPr>
                <a:solidFill>
                  <a:schemeClr val="tx2"/>
                </a:solidFill>
              </a:defRPr>
            </a:lvl5pPr>
            <a:lvl6pPr>
              <a:buClr>
                <a:schemeClr val="bg1"/>
              </a:buCl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n-lt"/>
                <a:ea typeface="+mn-ea"/>
                <a:cs typeface="Calibri" panose="020F0502020204030204" pitchFamily="34" charset="0"/>
              </a:rPr>
              <a:t>100% TEKST SLIDE (GEEL)</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10794484"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2" name="Picture 17">
            <a:extLst>
              <a:ext uri="{FF2B5EF4-FFF2-40B4-BE49-F238E27FC236}">
                <a16:creationId xmlns:a16="http://schemas.microsoft.com/office/drawing/2014/main" id="{EE434915-228B-4BF9-AEFB-066B36139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1" name="Instructie">
            <a:extLst>
              <a:ext uri="{FF2B5EF4-FFF2-40B4-BE49-F238E27FC236}">
                <a16:creationId xmlns:a16="http://schemas.microsoft.com/office/drawing/2014/main" id="{E3884571-E4F9-4D35-82CD-0EBC7E28A9F0}"/>
              </a:ext>
            </a:extLst>
          </p:cNvPr>
          <p:cNvGrpSpPr/>
          <p:nvPr userDrawn="1"/>
        </p:nvGrpSpPr>
        <p:grpSpPr>
          <a:xfrm>
            <a:off x="-3437547" y="1434"/>
            <a:ext cx="3310322" cy="6001164"/>
            <a:chOff x="-3437547" y="1434"/>
            <a:chExt cx="3310322" cy="6001164"/>
          </a:xfrm>
        </p:grpSpPr>
        <p:cxnSp>
          <p:nvCxnSpPr>
            <p:cNvPr id="12" name="Rechte verbindingslijn 11">
              <a:extLst>
                <a:ext uri="{FF2B5EF4-FFF2-40B4-BE49-F238E27FC236}">
                  <a16:creationId xmlns:a16="http://schemas.microsoft.com/office/drawing/2014/main" id="{7D69D2C7-3C6C-406A-B117-1E0FB164FEC0}"/>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3" name="Ovaal 12">
              <a:extLst>
                <a:ext uri="{FF2B5EF4-FFF2-40B4-BE49-F238E27FC236}">
                  <a16:creationId xmlns:a16="http://schemas.microsoft.com/office/drawing/2014/main" id="{2FC010AB-6C19-4ACA-87C0-292B785AFDD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 name="Rechthoek 13">
              <a:extLst>
                <a:ext uri="{FF2B5EF4-FFF2-40B4-BE49-F238E27FC236}">
                  <a16:creationId xmlns:a16="http://schemas.microsoft.com/office/drawing/2014/main" id="{1F94406D-027A-4785-9C1D-A0B5837B6A55}"/>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5" name="Ovaal 14">
              <a:extLst>
                <a:ext uri="{FF2B5EF4-FFF2-40B4-BE49-F238E27FC236}">
                  <a16:creationId xmlns:a16="http://schemas.microsoft.com/office/drawing/2014/main" id="{15614C4A-9EA2-43ED-9AAB-15255B91200E}"/>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 name="Rechthoek 15">
              <a:extLst>
                <a:ext uri="{FF2B5EF4-FFF2-40B4-BE49-F238E27FC236}">
                  <a16:creationId xmlns:a16="http://schemas.microsoft.com/office/drawing/2014/main" id="{FBB3EE4F-C132-4C7E-B620-AF5D623F903B}"/>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7" name="Ovaal 16">
              <a:extLst>
                <a:ext uri="{FF2B5EF4-FFF2-40B4-BE49-F238E27FC236}">
                  <a16:creationId xmlns:a16="http://schemas.microsoft.com/office/drawing/2014/main" id="{F8AED2A0-E60E-4296-978B-481AF2C4D647}"/>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 name="Rechthoek 17">
              <a:extLst>
                <a:ext uri="{FF2B5EF4-FFF2-40B4-BE49-F238E27FC236}">
                  <a16:creationId xmlns:a16="http://schemas.microsoft.com/office/drawing/2014/main" id="{130AE148-CE45-4C3A-9984-D42067030DEC}"/>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19" name="Ovaal 18">
              <a:extLst>
                <a:ext uri="{FF2B5EF4-FFF2-40B4-BE49-F238E27FC236}">
                  <a16:creationId xmlns:a16="http://schemas.microsoft.com/office/drawing/2014/main" id="{4BEB31DF-FB73-474B-8A01-5C600DC1DE4F}"/>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0" name="Rechthoek 19">
              <a:extLst>
                <a:ext uri="{FF2B5EF4-FFF2-40B4-BE49-F238E27FC236}">
                  <a16:creationId xmlns:a16="http://schemas.microsoft.com/office/drawing/2014/main" id="{EE2C78FD-4A01-4D25-97C2-15AC79B1FCF5}"/>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1" name="Meer informatie">
              <a:extLst>
                <a:ext uri="{FF2B5EF4-FFF2-40B4-BE49-F238E27FC236}">
                  <a16:creationId xmlns:a16="http://schemas.microsoft.com/office/drawing/2014/main" id="{1E1E7A34-B248-4FB9-A176-D5E564C1DBCF}"/>
                </a:ext>
              </a:extLst>
            </p:cNvPr>
            <p:cNvGrpSpPr/>
            <p:nvPr userDrawn="1"/>
          </p:nvGrpSpPr>
          <p:grpSpPr>
            <a:xfrm>
              <a:off x="-3421298" y="5206936"/>
              <a:ext cx="3178515" cy="795662"/>
              <a:chOff x="-3741486" y="3387723"/>
              <a:chExt cx="3178515" cy="795662"/>
            </a:xfrm>
          </p:grpSpPr>
          <p:sp>
            <p:nvSpPr>
              <p:cNvPr id="89" name="Freeform 101">
                <a:extLst>
                  <a:ext uri="{FF2B5EF4-FFF2-40B4-BE49-F238E27FC236}">
                    <a16:creationId xmlns:a16="http://schemas.microsoft.com/office/drawing/2014/main" id="{18D5649E-C0D3-4759-91B0-09DDE0CE9D18}"/>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0" name="Rechthoek 89">
                <a:extLst>
                  <a:ext uri="{FF2B5EF4-FFF2-40B4-BE49-F238E27FC236}">
                    <a16:creationId xmlns:a16="http://schemas.microsoft.com/office/drawing/2014/main" id="{E104C286-375D-4886-A740-B1BE12F40DF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1" name="Rechte verbindingslijn 90">
                <a:extLst>
                  <a:ext uri="{FF2B5EF4-FFF2-40B4-BE49-F238E27FC236}">
                    <a16:creationId xmlns:a16="http://schemas.microsoft.com/office/drawing/2014/main" id="{A4BEF922-E606-4AE3-9632-F431B2964D08}"/>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2" name="Rechthoek 21">
              <a:extLst>
                <a:ext uri="{FF2B5EF4-FFF2-40B4-BE49-F238E27FC236}">
                  <a16:creationId xmlns:a16="http://schemas.microsoft.com/office/drawing/2014/main" id="{53AC9DE5-E3F8-4C67-ABBF-5F85AF1690F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3" name="Ovaal 22">
              <a:extLst>
                <a:ext uri="{FF2B5EF4-FFF2-40B4-BE49-F238E27FC236}">
                  <a16:creationId xmlns:a16="http://schemas.microsoft.com/office/drawing/2014/main" id="{66B013E9-C41D-4F99-9E36-F53E5072D3D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4" name="Rechte verbindingslijn 23">
              <a:extLst>
                <a:ext uri="{FF2B5EF4-FFF2-40B4-BE49-F238E27FC236}">
                  <a16:creationId xmlns:a16="http://schemas.microsoft.com/office/drawing/2014/main" id="{452F22FF-0BA9-46A5-B9F4-F3581EAACE7D}"/>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5" name="Groep 24">
              <a:extLst>
                <a:ext uri="{FF2B5EF4-FFF2-40B4-BE49-F238E27FC236}">
                  <a16:creationId xmlns:a16="http://schemas.microsoft.com/office/drawing/2014/main" id="{C6C29784-2ADB-4167-AF71-B58D83C66E79}"/>
                </a:ext>
              </a:extLst>
            </p:cNvPr>
            <p:cNvGrpSpPr/>
            <p:nvPr userDrawn="1"/>
          </p:nvGrpSpPr>
          <p:grpSpPr>
            <a:xfrm>
              <a:off x="-3437547" y="349413"/>
              <a:ext cx="2933825" cy="558875"/>
              <a:chOff x="-3419346" y="368233"/>
              <a:chExt cx="3904920" cy="743862"/>
            </a:xfrm>
          </p:grpSpPr>
          <p:sp>
            <p:nvSpPr>
              <p:cNvPr id="37" name="Rechthoek 36">
                <a:extLst>
                  <a:ext uri="{FF2B5EF4-FFF2-40B4-BE49-F238E27FC236}">
                    <a16:creationId xmlns:a16="http://schemas.microsoft.com/office/drawing/2014/main" id="{8D93084E-7DD7-49D8-B394-E8621D8EA90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8" name="Rechte verbindingslijn 37">
                <a:extLst>
                  <a:ext uri="{FF2B5EF4-FFF2-40B4-BE49-F238E27FC236}">
                    <a16:creationId xmlns:a16="http://schemas.microsoft.com/office/drawing/2014/main" id="{D12FDCF6-6E03-42BC-A125-5598E21C1C1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A9E60961-9640-4FA3-80A3-D7A2A8A09DD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2097F062-F507-4BC7-ABDD-F9DBEE60AEA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1" name="Groep 40">
                <a:extLst>
                  <a:ext uri="{FF2B5EF4-FFF2-40B4-BE49-F238E27FC236}">
                    <a16:creationId xmlns:a16="http://schemas.microsoft.com/office/drawing/2014/main" id="{D256A0E1-D73E-4B6F-9743-21812EE12897}"/>
                  </a:ext>
                </a:extLst>
              </p:cNvPr>
              <p:cNvGrpSpPr/>
              <p:nvPr userDrawn="1"/>
            </p:nvGrpSpPr>
            <p:grpSpPr>
              <a:xfrm>
                <a:off x="-3002834" y="720303"/>
                <a:ext cx="182598" cy="143759"/>
                <a:chOff x="-3310843" y="700986"/>
                <a:chExt cx="182598" cy="143759"/>
              </a:xfrm>
            </p:grpSpPr>
            <p:grpSp>
              <p:nvGrpSpPr>
                <p:cNvPr id="80" name="Groep 79">
                  <a:extLst>
                    <a:ext uri="{FF2B5EF4-FFF2-40B4-BE49-F238E27FC236}">
                      <a16:creationId xmlns:a16="http://schemas.microsoft.com/office/drawing/2014/main" id="{2AFD5AC9-6905-4B98-8371-102131CC4FDE}"/>
                    </a:ext>
                  </a:extLst>
                </p:cNvPr>
                <p:cNvGrpSpPr/>
                <p:nvPr userDrawn="1"/>
              </p:nvGrpSpPr>
              <p:grpSpPr>
                <a:xfrm>
                  <a:off x="-3310843" y="700986"/>
                  <a:ext cx="182598" cy="143759"/>
                  <a:chOff x="-3310843" y="700986"/>
                  <a:chExt cx="182598" cy="143759"/>
                </a:xfrm>
              </p:grpSpPr>
              <p:cxnSp>
                <p:nvCxnSpPr>
                  <p:cNvPr id="84" name="Rechte verbindingslijn 83">
                    <a:extLst>
                      <a:ext uri="{FF2B5EF4-FFF2-40B4-BE49-F238E27FC236}">
                        <a16:creationId xmlns:a16="http://schemas.microsoft.com/office/drawing/2014/main" id="{5DF60FD6-C5AB-4C63-AFF0-FB9AFB5583C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733FEA34-BD84-4A36-A5DA-154C0457D261}"/>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A10CD126-29B1-4F21-92B0-3E50F9EB9FE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7" name="Rechte verbindingslijn 86">
                    <a:extLst>
                      <a:ext uri="{FF2B5EF4-FFF2-40B4-BE49-F238E27FC236}">
                        <a16:creationId xmlns:a16="http://schemas.microsoft.com/office/drawing/2014/main" id="{187B0158-48CE-44BB-BBFD-1023DE8A9C2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A22B712C-7FA9-42D3-8CC9-6A0DD728CE2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1" name="Groep 80">
                  <a:extLst>
                    <a:ext uri="{FF2B5EF4-FFF2-40B4-BE49-F238E27FC236}">
                      <a16:creationId xmlns:a16="http://schemas.microsoft.com/office/drawing/2014/main" id="{F182F592-9A03-4868-B505-E43383A1E5E6}"/>
                    </a:ext>
                  </a:extLst>
                </p:cNvPr>
                <p:cNvGrpSpPr/>
                <p:nvPr userDrawn="1"/>
              </p:nvGrpSpPr>
              <p:grpSpPr>
                <a:xfrm flipH="1">
                  <a:off x="-3310774" y="735854"/>
                  <a:ext cx="88801" cy="72568"/>
                  <a:chOff x="-2091059" y="1395403"/>
                  <a:chExt cx="157316" cy="128558"/>
                </a:xfrm>
              </p:grpSpPr>
              <p:sp>
                <p:nvSpPr>
                  <p:cNvPr id="82" name="Rechthoek 81">
                    <a:extLst>
                      <a:ext uri="{FF2B5EF4-FFF2-40B4-BE49-F238E27FC236}">
                        <a16:creationId xmlns:a16="http://schemas.microsoft.com/office/drawing/2014/main" id="{79EC6741-453F-460D-9DCA-A81149A88FA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3" name="Pijl: punthaak 82">
                    <a:extLst>
                      <a:ext uri="{FF2B5EF4-FFF2-40B4-BE49-F238E27FC236}">
                        <a16:creationId xmlns:a16="http://schemas.microsoft.com/office/drawing/2014/main" id="{6E632F08-47D2-4F31-8F85-A9C2FC3D3F6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2" name="Groep 41">
                <a:extLst>
                  <a:ext uri="{FF2B5EF4-FFF2-40B4-BE49-F238E27FC236}">
                    <a16:creationId xmlns:a16="http://schemas.microsoft.com/office/drawing/2014/main" id="{E2AF3496-4CD8-4C8E-886B-F5ACB73B5FB2}"/>
                  </a:ext>
                </a:extLst>
              </p:cNvPr>
              <p:cNvGrpSpPr/>
              <p:nvPr userDrawn="1"/>
            </p:nvGrpSpPr>
            <p:grpSpPr>
              <a:xfrm>
                <a:off x="-3326107" y="720303"/>
                <a:ext cx="182598" cy="143759"/>
                <a:chOff x="-3634116" y="700986"/>
                <a:chExt cx="182598" cy="143759"/>
              </a:xfrm>
            </p:grpSpPr>
            <p:grpSp>
              <p:nvGrpSpPr>
                <p:cNvPr id="71" name="Groep 70">
                  <a:extLst>
                    <a:ext uri="{FF2B5EF4-FFF2-40B4-BE49-F238E27FC236}">
                      <a16:creationId xmlns:a16="http://schemas.microsoft.com/office/drawing/2014/main" id="{324AB689-1E42-4AE0-A431-58E2C7B23185}"/>
                    </a:ext>
                  </a:extLst>
                </p:cNvPr>
                <p:cNvGrpSpPr/>
                <p:nvPr userDrawn="1"/>
              </p:nvGrpSpPr>
              <p:grpSpPr>
                <a:xfrm>
                  <a:off x="-3634116" y="700986"/>
                  <a:ext cx="182598" cy="143759"/>
                  <a:chOff x="-3634116" y="700986"/>
                  <a:chExt cx="182598" cy="143759"/>
                </a:xfrm>
              </p:grpSpPr>
              <p:cxnSp>
                <p:nvCxnSpPr>
                  <p:cNvPr id="75" name="Rechte verbindingslijn 74">
                    <a:extLst>
                      <a:ext uri="{FF2B5EF4-FFF2-40B4-BE49-F238E27FC236}">
                        <a16:creationId xmlns:a16="http://schemas.microsoft.com/office/drawing/2014/main" id="{D38B2C7F-688E-457E-91DB-C777F6D9673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A82E31B8-6843-484D-9FA3-AFE34CB3122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C013DA86-5578-4505-8E03-17AE7A2EC21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96D2A960-E241-4618-8484-9098BC77FBF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54AC8F36-B4CD-4C64-BDFE-A36BF0496D8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2" name="Groep 71">
                  <a:extLst>
                    <a:ext uri="{FF2B5EF4-FFF2-40B4-BE49-F238E27FC236}">
                      <a16:creationId xmlns:a16="http://schemas.microsoft.com/office/drawing/2014/main" id="{66A46D58-9A00-45B4-89A6-E4798C59661C}"/>
                    </a:ext>
                  </a:extLst>
                </p:cNvPr>
                <p:cNvGrpSpPr/>
                <p:nvPr userDrawn="1"/>
              </p:nvGrpSpPr>
              <p:grpSpPr>
                <a:xfrm>
                  <a:off x="-3634047" y="735854"/>
                  <a:ext cx="88801" cy="72568"/>
                  <a:chOff x="-2091059" y="1395403"/>
                  <a:chExt cx="157316" cy="128558"/>
                </a:xfrm>
              </p:grpSpPr>
              <p:sp>
                <p:nvSpPr>
                  <p:cNvPr id="73" name="Rechthoek 72">
                    <a:extLst>
                      <a:ext uri="{FF2B5EF4-FFF2-40B4-BE49-F238E27FC236}">
                        <a16:creationId xmlns:a16="http://schemas.microsoft.com/office/drawing/2014/main" id="{9C09A527-3B70-45ED-A943-D62602E78D9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Pijl: punthaak 73">
                    <a:extLst>
                      <a:ext uri="{FF2B5EF4-FFF2-40B4-BE49-F238E27FC236}">
                        <a16:creationId xmlns:a16="http://schemas.microsoft.com/office/drawing/2014/main" id="{0E1ABD9A-D30C-42D6-8DB8-472E1D09AD5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3" name="Rechte verbindingslijn 42">
                <a:extLst>
                  <a:ext uri="{FF2B5EF4-FFF2-40B4-BE49-F238E27FC236}">
                    <a16:creationId xmlns:a16="http://schemas.microsoft.com/office/drawing/2014/main" id="{05837898-0ED9-4C3E-A000-C83AE5A5BA5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DACE90A-71B4-49C7-B999-6B0968BD6A5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5" name="Groep 44">
                <a:extLst>
                  <a:ext uri="{FF2B5EF4-FFF2-40B4-BE49-F238E27FC236}">
                    <a16:creationId xmlns:a16="http://schemas.microsoft.com/office/drawing/2014/main" id="{766D1B29-88A3-477A-9C50-6FF45169861C}"/>
                  </a:ext>
                </a:extLst>
              </p:cNvPr>
              <p:cNvGrpSpPr/>
              <p:nvPr userDrawn="1"/>
            </p:nvGrpSpPr>
            <p:grpSpPr>
              <a:xfrm>
                <a:off x="-2425037" y="370226"/>
                <a:ext cx="357690" cy="330595"/>
                <a:chOff x="-2721817" y="347336"/>
                <a:chExt cx="432805" cy="400021"/>
              </a:xfrm>
            </p:grpSpPr>
            <p:sp>
              <p:nvSpPr>
                <p:cNvPr id="60" name="Rechthoek 59">
                  <a:extLst>
                    <a:ext uri="{FF2B5EF4-FFF2-40B4-BE49-F238E27FC236}">
                      <a16:creationId xmlns:a16="http://schemas.microsoft.com/office/drawing/2014/main" id="{4486B3B1-45B9-4A78-86BB-7F0923F97F7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1" name="Groep 60">
                  <a:extLst>
                    <a:ext uri="{FF2B5EF4-FFF2-40B4-BE49-F238E27FC236}">
                      <a16:creationId xmlns:a16="http://schemas.microsoft.com/office/drawing/2014/main" id="{7322416B-ADF7-42FD-8829-763B4EAE19D1}"/>
                    </a:ext>
                  </a:extLst>
                </p:cNvPr>
                <p:cNvGrpSpPr/>
                <p:nvPr userDrawn="1"/>
              </p:nvGrpSpPr>
              <p:grpSpPr>
                <a:xfrm>
                  <a:off x="-2652453" y="431583"/>
                  <a:ext cx="294076" cy="231526"/>
                  <a:chOff x="-3634116" y="700986"/>
                  <a:chExt cx="182598" cy="143759"/>
                </a:xfrm>
              </p:grpSpPr>
              <p:grpSp>
                <p:nvGrpSpPr>
                  <p:cNvPr id="62" name="Groep 61">
                    <a:extLst>
                      <a:ext uri="{FF2B5EF4-FFF2-40B4-BE49-F238E27FC236}">
                        <a16:creationId xmlns:a16="http://schemas.microsoft.com/office/drawing/2014/main" id="{53ACF253-2C40-4F5D-9799-79F1173965AF}"/>
                      </a:ext>
                    </a:extLst>
                  </p:cNvPr>
                  <p:cNvGrpSpPr/>
                  <p:nvPr userDrawn="1"/>
                </p:nvGrpSpPr>
                <p:grpSpPr>
                  <a:xfrm>
                    <a:off x="-3634116" y="700986"/>
                    <a:ext cx="182598" cy="143759"/>
                    <a:chOff x="-3634116" y="700986"/>
                    <a:chExt cx="182598" cy="143759"/>
                  </a:xfrm>
                </p:grpSpPr>
                <p:cxnSp>
                  <p:nvCxnSpPr>
                    <p:cNvPr id="66" name="Rechte verbindingslijn 65">
                      <a:extLst>
                        <a:ext uri="{FF2B5EF4-FFF2-40B4-BE49-F238E27FC236}">
                          <a16:creationId xmlns:a16="http://schemas.microsoft.com/office/drawing/2014/main" id="{17ECDA01-426C-42B0-9AB7-F0AC1C8F01E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03E8DFBB-6C34-41BC-A9DA-74B06DE08750}"/>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85B466B1-1217-484B-B98C-E5CAEF5BFAD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ECF3D6AB-889D-4465-85D1-B8C61A1D5640}"/>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EC9B1753-09DA-4E58-A57F-A8667E3C5033}"/>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3" name="Groep 62">
                    <a:extLst>
                      <a:ext uri="{FF2B5EF4-FFF2-40B4-BE49-F238E27FC236}">
                        <a16:creationId xmlns:a16="http://schemas.microsoft.com/office/drawing/2014/main" id="{853FB0E8-AA34-4A94-A36A-3D89858AB9D4}"/>
                      </a:ext>
                    </a:extLst>
                  </p:cNvPr>
                  <p:cNvGrpSpPr/>
                  <p:nvPr userDrawn="1"/>
                </p:nvGrpSpPr>
                <p:grpSpPr>
                  <a:xfrm>
                    <a:off x="-3634047" y="735854"/>
                    <a:ext cx="88801" cy="72568"/>
                    <a:chOff x="-2091059" y="1395403"/>
                    <a:chExt cx="157316" cy="128558"/>
                  </a:xfrm>
                </p:grpSpPr>
                <p:sp>
                  <p:nvSpPr>
                    <p:cNvPr id="64" name="Rechthoek 63">
                      <a:extLst>
                        <a:ext uri="{FF2B5EF4-FFF2-40B4-BE49-F238E27FC236}">
                          <a16:creationId xmlns:a16="http://schemas.microsoft.com/office/drawing/2014/main" id="{10741B76-DC80-4650-B06F-F0A4052ABE8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Pijl: punthaak 64">
                      <a:extLst>
                        <a:ext uri="{FF2B5EF4-FFF2-40B4-BE49-F238E27FC236}">
                          <a16:creationId xmlns:a16="http://schemas.microsoft.com/office/drawing/2014/main" id="{F366D26E-D0AF-4E8A-9E56-2BFDC15E25B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 name="Groep 45">
                <a:extLst>
                  <a:ext uri="{FF2B5EF4-FFF2-40B4-BE49-F238E27FC236}">
                    <a16:creationId xmlns:a16="http://schemas.microsoft.com/office/drawing/2014/main" id="{C694F55F-EA04-47AF-9E12-E23FE58D9181}"/>
                  </a:ext>
                </a:extLst>
              </p:cNvPr>
              <p:cNvGrpSpPr/>
              <p:nvPr userDrawn="1"/>
            </p:nvGrpSpPr>
            <p:grpSpPr>
              <a:xfrm>
                <a:off x="-2425037" y="781500"/>
                <a:ext cx="357690" cy="330595"/>
                <a:chOff x="-2721817" y="782525"/>
                <a:chExt cx="432805" cy="400021"/>
              </a:xfrm>
            </p:grpSpPr>
            <p:sp>
              <p:nvSpPr>
                <p:cNvPr id="49" name="Rechthoek 48">
                  <a:extLst>
                    <a:ext uri="{FF2B5EF4-FFF2-40B4-BE49-F238E27FC236}">
                      <a16:creationId xmlns:a16="http://schemas.microsoft.com/office/drawing/2014/main" id="{C328656B-0EC6-4716-AD1A-0EDE2A18DA1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0" name="Groep 49">
                  <a:extLst>
                    <a:ext uri="{FF2B5EF4-FFF2-40B4-BE49-F238E27FC236}">
                      <a16:creationId xmlns:a16="http://schemas.microsoft.com/office/drawing/2014/main" id="{C379BE4F-A68A-47EA-A966-F56B186106AD}"/>
                    </a:ext>
                  </a:extLst>
                </p:cNvPr>
                <p:cNvGrpSpPr/>
                <p:nvPr userDrawn="1"/>
              </p:nvGrpSpPr>
              <p:grpSpPr>
                <a:xfrm>
                  <a:off x="-2652453" y="866772"/>
                  <a:ext cx="294076" cy="231526"/>
                  <a:chOff x="-3310843" y="700986"/>
                  <a:chExt cx="182598" cy="143759"/>
                </a:xfrm>
              </p:grpSpPr>
              <p:grpSp>
                <p:nvGrpSpPr>
                  <p:cNvPr id="51" name="Groep 50">
                    <a:extLst>
                      <a:ext uri="{FF2B5EF4-FFF2-40B4-BE49-F238E27FC236}">
                        <a16:creationId xmlns:a16="http://schemas.microsoft.com/office/drawing/2014/main" id="{FF773DE2-B216-4742-892F-9C529F7A219E}"/>
                      </a:ext>
                    </a:extLst>
                  </p:cNvPr>
                  <p:cNvGrpSpPr/>
                  <p:nvPr userDrawn="1"/>
                </p:nvGrpSpPr>
                <p:grpSpPr>
                  <a:xfrm>
                    <a:off x="-3310843" y="700986"/>
                    <a:ext cx="182598" cy="143759"/>
                    <a:chOff x="-3310843" y="700986"/>
                    <a:chExt cx="182598" cy="143759"/>
                  </a:xfrm>
                </p:grpSpPr>
                <p:cxnSp>
                  <p:nvCxnSpPr>
                    <p:cNvPr id="55" name="Rechte verbindingslijn 54">
                      <a:extLst>
                        <a:ext uri="{FF2B5EF4-FFF2-40B4-BE49-F238E27FC236}">
                          <a16:creationId xmlns:a16="http://schemas.microsoft.com/office/drawing/2014/main" id="{087A7958-61DE-47AD-8287-8319362BC19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6" name="Rechte verbindingslijn 55">
                      <a:extLst>
                        <a:ext uri="{FF2B5EF4-FFF2-40B4-BE49-F238E27FC236}">
                          <a16:creationId xmlns:a16="http://schemas.microsoft.com/office/drawing/2014/main" id="{3926DED3-A626-407D-B681-9B5C6AD19C2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2D0376AF-34AE-4576-90A3-5BED332652F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3185DD98-A6BE-476B-9038-415F95B51C0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A226FF15-13E4-4AFE-AEB7-7238BC029C3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2" name="Groep 51">
                    <a:extLst>
                      <a:ext uri="{FF2B5EF4-FFF2-40B4-BE49-F238E27FC236}">
                        <a16:creationId xmlns:a16="http://schemas.microsoft.com/office/drawing/2014/main" id="{7ED852F1-4652-48A1-85AA-C1AE1E90C32C}"/>
                      </a:ext>
                    </a:extLst>
                  </p:cNvPr>
                  <p:cNvGrpSpPr/>
                  <p:nvPr userDrawn="1"/>
                </p:nvGrpSpPr>
                <p:grpSpPr>
                  <a:xfrm flipH="1">
                    <a:off x="-3310774" y="735854"/>
                    <a:ext cx="88801" cy="72568"/>
                    <a:chOff x="-2091059" y="1395403"/>
                    <a:chExt cx="157316" cy="128558"/>
                  </a:xfrm>
                </p:grpSpPr>
                <p:sp>
                  <p:nvSpPr>
                    <p:cNvPr id="53" name="Rechthoek 52">
                      <a:extLst>
                        <a:ext uri="{FF2B5EF4-FFF2-40B4-BE49-F238E27FC236}">
                          <a16:creationId xmlns:a16="http://schemas.microsoft.com/office/drawing/2014/main" id="{44507EEB-8B53-4D7D-BC23-660921253F8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4" name="Pijl: punthaak 53">
                      <a:extLst>
                        <a:ext uri="{FF2B5EF4-FFF2-40B4-BE49-F238E27FC236}">
                          <a16:creationId xmlns:a16="http://schemas.microsoft.com/office/drawing/2014/main" id="{13FE5B48-1BEA-45C7-9966-03D9D64699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7" name="Rechthoek 46">
                <a:extLst>
                  <a:ext uri="{FF2B5EF4-FFF2-40B4-BE49-F238E27FC236}">
                    <a16:creationId xmlns:a16="http://schemas.microsoft.com/office/drawing/2014/main" id="{D22DA98E-969F-4767-9478-AFA7EB496FFF}"/>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8" name="Rechthoek 47">
                <a:extLst>
                  <a:ext uri="{FF2B5EF4-FFF2-40B4-BE49-F238E27FC236}">
                    <a16:creationId xmlns:a16="http://schemas.microsoft.com/office/drawing/2014/main" id="{CF0E1324-0715-4A7F-95A3-75D7F841235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6" name="Rechte verbindingslijn 25">
              <a:extLst>
                <a:ext uri="{FF2B5EF4-FFF2-40B4-BE49-F238E27FC236}">
                  <a16:creationId xmlns:a16="http://schemas.microsoft.com/office/drawing/2014/main" id="{7BBE8003-FC7B-446E-80C8-FE14555FC39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7" name="Rechthoek 26">
              <a:extLst>
                <a:ext uri="{FF2B5EF4-FFF2-40B4-BE49-F238E27FC236}">
                  <a16:creationId xmlns:a16="http://schemas.microsoft.com/office/drawing/2014/main" id="{87CE6FFF-168A-4A8F-93A9-6D766F65E7E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 name="Ovaal 27">
              <a:extLst>
                <a:ext uri="{FF2B5EF4-FFF2-40B4-BE49-F238E27FC236}">
                  <a16:creationId xmlns:a16="http://schemas.microsoft.com/office/drawing/2014/main" id="{EF6789F5-E451-4BA6-842C-350C74C34D02}"/>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 name="Rechthoek 28">
              <a:extLst>
                <a:ext uri="{FF2B5EF4-FFF2-40B4-BE49-F238E27FC236}">
                  <a16:creationId xmlns:a16="http://schemas.microsoft.com/office/drawing/2014/main" id="{181BECEA-3DAB-47F7-8796-6B44B0B43FD9}"/>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0" name="Ovaal 29">
              <a:extLst>
                <a:ext uri="{FF2B5EF4-FFF2-40B4-BE49-F238E27FC236}">
                  <a16:creationId xmlns:a16="http://schemas.microsoft.com/office/drawing/2014/main" id="{C55B9DA0-7468-440E-ABCE-6921E94FF47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1" name="Rechthoek 30">
              <a:extLst>
                <a:ext uri="{FF2B5EF4-FFF2-40B4-BE49-F238E27FC236}">
                  <a16:creationId xmlns:a16="http://schemas.microsoft.com/office/drawing/2014/main" id="{0AC94114-2B28-4243-AF07-D64603B70D1D}"/>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2" name="Ovaal 31">
              <a:extLst>
                <a:ext uri="{FF2B5EF4-FFF2-40B4-BE49-F238E27FC236}">
                  <a16:creationId xmlns:a16="http://schemas.microsoft.com/office/drawing/2014/main" id="{C39FC5ED-F09E-4233-B2DB-AE6BDFE1C68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D3564360-BC2E-458E-9D65-6E75240067B1}"/>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4" name="Ovaal 33">
              <a:extLst>
                <a:ext uri="{FF2B5EF4-FFF2-40B4-BE49-F238E27FC236}">
                  <a16:creationId xmlns:a16="http://schemas.microsoft.com/office/drawing/2014/main" id="{E07F0C7B-5E58-4589-A6D6-8AD461526DA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5" name="Rechthoek 34">
              <a:extLst>
                <a:ext uri="{FF2B5EF4-FFF2-40B4-BE49-F238E27FC236}">
                  <a16:creationId xmlns:a16="http://schemas.microsoft.com/office/drawing/2014/main" id="{FD435801-2C8C-4575-AC9E-2B21C7EF59C3}"/>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6" name="Rechthoek 35">
              <a:extLst>
                <a:ext uri="{FF2B5EF4-FFF2-40B4-BE49-F238E27FC236}">
                  <a16:creationId xmlns:a16="http://schemas.microsoft.com/office/drawing/2014/main" id="{CE82B443-FA15-487D-8BDC-B04E3B5A9EAA}"/>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2909859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0% TEKST SLIDE (ROSE)">
    <p:spTree>
      <p:nvGrpSpPr>
        <p:cNvPr id="1" name=""/>
        <p:cNvGrpSpPr/>
        <p:nvPr/>
      </p:nvGrpSpPr>
      <p:grpSpPr>
        <a:xfrm>
          <a:off x="0" y="0"/>
          <a:ext cx="0" cy="0"/>
          <a:chOff x="0" y="0"/>
          <a:chExt cx="0" cy="0"/>
        </a:xfrm>
      </p:grpSpPr>
      <p:sp>
        <p:nvSpPr>
          <p:cNvPr id="98" name="Rechthoek 97">
            <a:extLst>
              <a:ext uri="{FF2B5EF4-FFF2-40B4-BE49-F238E27FC236}">
                <a16:creationId xmlns:a16="http://schemas.microsoft.com/office/drawing/2014/main" id="{C8F5DFF4-770A-43A6-BACA-43728E739404}"/>
              </a:ext>
            </a:extLst>
          </p:cNvPr>
          <p:cNvSpPr/>
          <p:nvPr userDrawn="1"/>
        </p:nvSpPr>
        <p:spPr>
          <a:xfrm>
            <a:off x="-1" y="-11151"/>
            <a:ext cx="12204365" cy="686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88192"/>
            <a:ext cx="10773500" cy="4147143"/>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buClr>
                <a:schemeClr val="tx2"/>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n-lt"/>
                <a:ea typeface="+mn-ea"/>
                <a:cs typeface="Calibri" panose="020F0502020204030204" pitchFamily="34" charset="0"/>
              </a:rPr>
              <a:t>100% TEKST SLIDE (ROSE)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10794484"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2" name="Picture 17">
            <a:extLst>
              <a:ext uri="{FF2B5EF4-FFF2-40B4-BE49-F238E27FC236}">
                <a16:creationId xmlns:a16="http://schemas.microsoft.com/office/drawing/2014/main" id="{EE434915-228B-4BF9-AEFB-066B36139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1" name="Instructie">
            <a:extLst>
              <a:ext uri="{FF2B5EF4-FFF2-40B4-BE49-F238E27FC236}">
                <a16:creationId xmlns:a16="http://schemas.microsoft.com/office/drawing/2014/main" id="{93AB725C-6937-43A0-87DD-A47261235423}"/>
              </a:ext>
            </a:extLst>
          </p:cNvPr>
          <p:cNvGrpSpPr/>
          <p:nvPr userDrawn="1"/>
        </p:nvGrpSpPr>
        <p:grpSpPr>
          <a:xfrm>
            <a:off x="-3437547" y="1434"/>
            <a:ext cx="3310322" cy="6001164"/>
            <a:chOff x="-3437547" y="1434"/>
            <a:chExt cx="3310322" cy="6001164"/>
          </a:xfrm>
        </p:grpSpPr>
        <p:cxnSp>
          <p:nvCxnSpPr>
            <p:cNvPr id="12" name="Rechte verbindingslijn 11">
              <a:extLst>
                <a:ext uri="{FF2B5EF4-FFF2-40B4-BE49-F238E27FC236}">
                  <a16:creationId xmlns:a16="http://schemas.microsoft.com/office/drawing/2014/main" id="{0ACE567E-8C43-4AE9-843A-1C7726D8F640}"/>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3" name="Ovaal 12">
              <a:extLst>
                <a:ext uri="{FF2B5EF4-FFF2-40B4-BE49-F238E27FC236}">
                  <a16:creationId xmlns:a16="http://schemas.microsoft.com/office/drawing/2014/main" id="{07E3C8B5-2947-4A09-8A24-4B4149A8FD73}"/>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 name="Rechthoek 13">
              <a:extLst>
                <a:ext uri="{FF2B5EF4-FFF2-40B4-BE49-F238E27FC236}">
                  <a16:creationId xmlns:a16="http://schemas.microsoft.com/office/drawing/2014/main" id="{DC059B3B-59CC-4C8B-969E-4E6F7D8163EE}"/>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5" name="Ovaal 14">
              <a:extLst>
                <a:ext uri="{FF2B5EF4-FFF2-40B4-BE49-F238E27FC236}">
                  <a16:creationId xmlns:a16="http://schemas.microsoft.com/office/drawing/2014/main" id="{F858C029-B463-43AD-9472-2548057AFBD8}"/>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 name="Rechthoek 15">
              <a:extLst>
                <a:ext uri="{FF2B5EF4-FFF2-40B4-BE49-F238E27FC236}">
                  <a16:creationId xmlns:a16="http://schemas.microsoft.com/office/drawing/2014/main" id="{D0733279-D9BB-4691-8233-8D786C88E947}"/>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7" name="Ovaal 16">
              <a:extLst>
                <a:ext uri="{FF2B5EF4-FFF2-40B4-BE49-F238E27FC236}">
                  <a16:creationId xmlns:a16="http://schemas.microsoft.com/office/drawing/2014/main" id="{B6C35B00-5C40-40D2-8595-8049C98B8202}"/>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 name="Rechthoek 17">
              <a:extLst>
                <a:ext uri="{FF2B5EF4-FFF2-40B4-BE49-F238E27FC236}">
                  <a16:creationId xmlns:a16="http://schemas.microsoft.com/office/drawing/2014/main" id="{798887F2-B85D-4BCB-8892-99AC8570C966}"/>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19" name="Ovaal 18">
              <a:extLst>
                <a:ext uri="{FF2B5EF4-FFF2-40B4-BE49-F238E27FC236}">
                  <a16:creationId xmlns:a16="http://schemas.microsoft.com/office/drawing/2014/main" id="{11F68ED4-D158-4613-92EC-4B167F8EC1FB}"/>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0" name="Rechthoek 19">
              <a:extLst>
                <a:ext uri="{FF2B5EF4-FFF2-40B4-BE49-F238E27FC236}">
                  <a16:creationId xmlns:a16="http://schemas.microsoft.com/office/drawing/2014/main" id="{61C1A4F3-7D9E-454E-8F23-D838B5EE33E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1" name="Meer informatie">
              <a:extLst>
                <a:ext uri="{FF2B5EF4-FFF2-40B4-BE49-F238E27FC236}">
                  <a16:creationId xmlns:a16="http://schemas.microsoft.com/office/drawing/2014/main" id="{CD41EA41-AAD4-4F5A-ADF3-F6FF3D83A0BB}"/>
                </a:ext>
              </a:extLst>
            </p:cNvPr>
            <p:cNvGrpSpPr/>
            <p:nvPr userDrawn="1"/>
          </p:nvGrpSpPr>
          <p:grpSpPr>
            <a:xfrm>
              <a:off x="-3421298" y="5206936"/>
              <a:ext cx="3178515" cy="795662"/>
              <a:chOff x="-3741486" y="3387723"/>
              <a:chExt cx="3178515" cy="795662"/>
            </a:xfrm>
          </p:grpSpPr>
          <p:sp>
            <p:nvSpPr>
              <p:cNvPr id="89" name="Freeform 101">
                <a:extLst>
                  <a:ext uri="{FF2B5EF4-FFF2-40B4-BE49-F238E27FC236}">
                    <a16:creationId xmlns:a16="http://schemas.microsoft.com/office/drawing/2014/main" id="{954F6FF6-C20D-4D38-AE26-D5598D8F5A00}"/>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0" name="Rechthoek 89">
                <a:extLst>
                  <a:ext uri="{FF2B5EF4-FFF2-40B4-BE49-F238E27FC236}">
                    <a16:creationId xmlns:a16="http://schemas.microsoft.com/office/drawing/2014/main" id="{4F4FB776-9943-48CD-91AB-907DD2E60102}"/>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1" name="Rechte verbindingslijn 90">
                <a:extLst>
                  <a:ext uri="{FF2B5EF4-FFF2-40B4-BE49-F238E27FC236}">
                    <a16:creationId xmlns:a16="http://schemas.microsoft.com/office/drawing/2014/main" id="{5F027F9D-4A51-4526-8E41-3DCACE6595A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2" name="Rechthoek 21">
              <a:extLst>
                <a:ext uri="{FF2B5EF4-FFF2-40B4-BE49-F238E27FC236}">
                  <a16:creationId xmlns:a16="http://schemas.microsoft.com/office/drawing/2014/main" id="{F0166D40-4E3C-4D9F-9107-AD3FF8EBD6C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3" name="Ovaal 22">
              <a:extLst>
                <a:ext uri="{FF2B5EF4-FFF2-40B4-BE49-F238E27FC236}">
                  <a16:creationId xmlns:a16="http://schemas.microsoft.com/office/drawing/2014/main" id="{4D878F98-41BA-488A-8E4F-D99FADEE147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4" name="Rechte verbindingslijn 23">
              <a:extLst>
                <a:ext uri="{FF2B5EF4-FFF2-40B4-BE49-F238E27FC236}">
                  <a16:creationId xmlns:a16="http://schemas.microsoft.com/office/drawing/2014/main" id="{C063B8FF-50AA-4015-A9FD-72BBE989621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5" name="Groep 24">
              <a:extLst>
                <a:ext uri="{FF2B5EF4-FFF2-40B4-BE49-F238E27FC236}">
                  <a16:creationId xmlns:a16="http://schemas.microsoft.com/office/drawing/2014/main" id="{5D3C72CC-F1B7-4459-B852-BC66227188A8}"/>
                </a:ext>
              </a:extLst>
            </p:cNvPr>
            <p:cNvGrpSpPr/>
            <p:nvPr userDrawn="1"/>
          </p:nvGrpSpPr>
          <p:grpSpPr>
            <a:xfrm>
              <a:off x="-3437547" y="349413"/>
              <a:ext cx="2933825" cy="558875"/>
              <a:chOff x="-3419346" y="368233"/>
              <a:chExt cx="3904920" cy="743862"/>
            </a:xfrm>
          </p:grpSpPr>
          <p:sp>
            <p:nvSpPr>
              <p:cNvPr id="37" name="Rechthoek 36">
                <a:extLst>
                  <a:ext uri="{FF2B5EF4-FFF2-40B4-BE49-F238E27FC236}">
                    <a16:creationId xmlns:a16="http://schemas.microsoft.com/office/drawing/2014/main" id="{AF04D1FA-07A1-4C85-A3C7-FC78E7E4623F}"/>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8" name="Rechte verbindingslijn 37">
                <a:extLst>
                  <a:ext uri="{FF2B5EF4-FFF2-40B4-BE49-F238E27FC236}">
                    <a16:creationId xmlns:a16="http://schemas.microsoft.com/office/drawing/2014/main" id="{3FE60E5B-69BE-43D5-A540-C2B42FF7EA1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3736A89F-026C-4DD1-B712-0E67FFA7F08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7DC0D90A-243D-4E75-9A40-67FE68D2EA0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1" name="Groep 40">
                <a:extLst>
                  <a:ext uri="{FF2B5EF4-FFF2-40B4-BE49-F238E27FC236}">
                    <a16:creationId xmlns:a16="http://schemas.microsoft.com/office/drawing/2014/main" id="{66A78DCE-030B-4880-B128-48231F4E382C}"/>
                  </a:ext>
                </a:extLst>
              </p:cNvPr>
              <p:cNvGrpSpPr/>
              <p:nvPr userDrawn="1"/>
            </p:nvGrpSpPr>
            <p:grpSpPr>
              <a:xfrm>
                <a:off x="-3002834" y="720303"/>
                <a:ext cx="182598" cy="143759"/>
                <a:chOff x="-3310843" y="700986"/>
                <a:chExt cx="182598" cy="143759"/>
              </a:xfrm>
            </p:grpSpPr>
            <p:grpSp>
              <p:nvGrpSpPr>
                <p:cNvPr id="80" name="Groep 79">
                  <a:extLst>
                    <a:ext uri="{FF2B5EF4-FFF2-40B4-BE49-F238E27FC236}">
                      <a16:creationId xmlns:a16="http://schemas.microsoft.com/office/drawing/2014/main" id="{1012AA88-6337-4EEF-8FBC-1106382BFDD9}"/>
                    </a:ext>
                  </a:extLst>
                </p:cNvPr>
                <p:cNvGrpSpPr/>
                <p:nvPr userDrawn="1"/>
              </p:nvGrpSpPr>
              <p:grpSpPr>
                <a:xfrm>
                  <a:off x="-3310843" y="700986"/>
                  <a:ext cx="182598" cy="143759"/>
                  <a:chOff x="-3310843" y="700986"/>
                  <a:chExt cx="182598" cy="143759"/>
                </a:xfrm>
              </p:grpSpPr>
              <p:cxnSp>
                <p:nvCxnSpPr>
                  <p:cNvPr id="84" name="Rechte verbindingslijn 83">
                    <a:extLst>
                      <a:ext uri="{FF2B5EF4-FFF2-40B4-BE49-F238E27FC236}">
                        <a16:creationId xmlns:a16="http://schemas.microsoft.com/office/drawing/2014/main" id="{773646E2-C642-4B62-BEA2-07E084BC188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2D56A68B-F7E5-4CD2-A1C0-831A7797BB2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2D3CC4D8-D2ED-45FF-BB6D-56604B5CB24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7" name="Rechte verbindingslijn 86">
                    <a:extLst>
                      <a:ext uri="{FF2B5EF4-FFF2-40B4-BE49-F238E27FC236}">
                        <a16:creationId xmlns:a16="http://schemas.microsoft.com/office/drawing/2014/main" id="{ECC40361-94FC-4807-BEE8-13DE390E11F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83907789-3B77-4304-B911-7587B823FBC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1" name="Groep 80">
                  <a:extLst>
                    <a:ext uri="{FF2B5EF4-FFF2-40B4-BE49-F238E27FC236}">
                      <a16:creationId xmlns:a16="http://schemas.microsoft.com/office/drawing/2014/main" id="{4C40512F-0D41-4940-A1A9-1E440BD1599A}"/>
                    </a:ext>
                  </a:extLst>
                </p:cNvPr>
                <p:cNvGrpSpPr/>
                <p:nvPr userDrawn="1"/>
              </p:nvGrpSpPr>
              <p:grpSpPr>
                <a:xfrm flipH="1">
                  <a:off x="-3310774" y="735854"/>
                  <a:ext cx="88801" cy="72568"/>
                  <a:chOff x="-2091059" y="1395403"/>
                  <a:chExt cx="157316" cy="128558"/>
                </a:xfrm>
              </p:grpSpPr>
              <p:sp>
                <p:nvSpPr>
                  <p:cNvPr id="82" name="Rechthoek 81">
                    <a:extLst>
                      <a:ext uri="{FF2B5EF4-FFF2-40B4-BE49-F238E27FC236}">
                        <a16:creationId xmlns:a16="http://schemas.microsoft.com/office/drawing/2014/main" id="{3669F1FD-1F03-475F-B44A-DB4F11D680E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3" name="Pijl: punthaak 82">
                    <a:extLst>
                      <a:ext uri="{FF2B5EF4-FFF2-40B4-BE49-F238E27FC236}">
                        <a16:creationId xmlns:a16="http://schemas.microsoft.com/office/drawing/2014/main" id="{A6FC9276-8F50-4649-BFBA-B0CD9790ACF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2" name="Groep 41">
                <a:extLst>
                  <a:ext uri="{FF2B5EF4-FFF2-40B4-BE49-F238E27FC236}">
                    <a16:creationId xmlns:a16="http://schemas.microsoft.com/office/drawing/2014/main" id="{A613D263-F4F9-48F7-A323-204D9A602D3D}"/>
                  </a:ext>
                </a:extLst>
              </p:cNvPr>
              <p:cNvGrpSpPr/>
              <p:nvPr userDrawn="1"/>
            </p:nvGrpSpPr>
            <p:grpSpPr>
              <a:xfrm>
                <a:off x="-3326107" y="720303"/>
                <a:ext cx="182598" cy="143759"/>
                <a:chOff x="-3634116" y="700986"/>
                <a:chExt cx="182598" cy="143759"/>
              </a:xfrm>
            </p:grpSpPr>
            <p:grpSp>
              <p:nvGrpSpPr>
                <p:cNvPr id="71" name="Groep 70">
                  <a:extLst>
                    <a:ext uri="{FF2B5EF4-FFF2-40B4-BE49-F238E27FC236}">
                      <a16:creationId xmlns:a16="http://schemas.microsoft.com/office/drawing/2014/main" id="{91871FFF-F5F2-458C-8DF9-BA7ED7F83E2E}"/>
                    </a:ext>
                  </a:extLst>
                </p:cNvPr>
                <p:cNvGrpSpPr/>
                <p:nvPr userDrawn="1"/>
              </p:nvGrpSpPr>
              <p:grpSpPr>
                <a:xfrm>
                  <a:off x="-3634116" y="700986"/>
                  <a:ext cx="182598" cy="143759"/>
                  <a:chOff x="-3634116" y="700986"/>
                  <a:chExt cx="182598" cy="143759"/>
                </a:xfrm>
              </p:grpSpPr>
              <p:cxnSp>
                <p:nvCxnSpPr>
                  <p:cNvPr id="75" name="Rechte verbindingslijn 74">
                    <a:extLst>
                      <a:ext uri="{FF2B5EF4-FFF2-40B4-BE49-F238E27FC236}">
                        <a16:creationId xmlns:a16="http://schemas.microsoft.com/office/drawing/2014/main" id="{D47812E9-D3F7-4142-B739-7AC128DF119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DEAB405D-A72F-40B5-9303-695B1CA342A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DB681CCC-26A4-4034-B32F-06544699214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75E7C221-2AD0-4359-94C6-84F51F5B9063}"/>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B439F078-380C-49F3-9F23-2430BEB974A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2" name="Groep 71">
                  <a:extLst>
                    <a:ext uri="{FF2B5EF4-FFF2-40B4-BE49-F238E27FC236}">
                      <a16:creationId xmlns:a16="http://schemas.microsoft.com/office/drawing/2014/main" id="{6016149F-93AA-4029-84A4-F5E18F4F74BA}"/>
                    </a:ext>
                  </a:extLst>
                </p:cNvPr>
                <p:cNvGrpSpPr/>
                <p:nvPr userDrawn="1"/>
              </p:nvGrpSpPr>
              <p:grpSpPr>
                <a:xfrm>
                  <a:off x="-3634047" y="735854"/>
                  <a:ext cx="88801" cy="72568"/>
                  <a:chOff x="-2091059" y="1395403"/>
                  <a:chExt cx="157316" cy="128558"/>
                </a:xfrm>
              </p:grpSpPr>
              <p:sp>
                <p:nvSpPr>
                  <p:cNvPr id="73" name="Rechthoek 72">
                    <a:extLst>
                      <a:ext uri="{FF2B5EF4-FFF2-40B4-BE49-F238E27FC236}">
                        <a16:creationId xmlns:a16="http://schemas.microsoft.com/office/drawing/2014/main" id="{4E004C2E-6609-4811-A494-D59D9A5A5DC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Pijl: punthaak 73">
                    <a:extLst>
                      <a:ext uri="{FF2B5EF4-FFF2-40B4-BE49-F238E27FC236}">
                        <a16:creationId xmlns:a16="http://schemas.microsoft.com/office/drawing/2014/main" id="{A1B217B5-BAC3-4F92-9F19-C787F83884E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3" name="Rechte verbindingslijn 42">
                <a:extLst>
                  <a:ext uri="{FF2B5EF4-FFF2-40B4-BE49-F238E27FC236}">
                    <a16:creationId xmlns:a16="http://schemas.microsoft.com/office/drawing/2014/main" id="{039BA3E6-32CB-4539-AAF3-D183CB3BB5D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35883636-0E98-46AC-8AFC-03C5A4355A6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5" name="Groep 44">
                <a:extLst>
                  <a:ext uri="{FF2B5EF4-FFF2-40B4-BE49-F238E27FC236}">
                    <a16:creationId xmlns:a16="http://schemas.microsoft.com/office/drawing/2014/main" id="{97B7F788-027C-46EA-8225-8F7F4FAE50F8}"/>
                  </a:ext>
                </a:extLst>
              </p:cNvPr>
              <p:cNvGrpSpPr/>
              <p:nvPr userDrawn="1"/>
            </p:nvGrpSpPr>
            <p:grpSpPr>
              <a:xfrm>
                <a:off x="-2425037" y="370226"/>
                <a:ext cx="357690" cy="330595"/>
                <a:chOff x="-2721817" y="347336"/>
                <a:chExt cx="432805" cy="400021"/>
              </a:xfrm>
            </p:grpSpPr>
            <p:sp>
              <p:nvSpPr>
                <p:cNvPr id="60" name="Rechthoek 59">
                  <a:extLst>
                    <a:ext uri="{FF2B5EF4-FFF2-40B4-BE49-F238E27FC236}">
                      <a16:creationId xmlns:a16="http://schemas.microsoft.com/office/drawing/2014/main" id="{30112EC8-880C-4F6A-9D4B-371A3BDF7B9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1" name="Groep 60">
                  <a:extLst>
                    <a:ext uri="{FF2B5EF4-FFF2-40B4-BE49-F238E27FC236}">
                      <a16:creationId xmlns:a16="http://schemas.microsoft.com/office/drawing/2014/main" id="{0181B100-10BE-47A2-868F-987EDF5E4F38}"/>
                    </a:ext>
                  </a:extLst>
                </p:cNvPr>
                <p:cNvGrpSpPr/>
                <p:nvPr userDrawn="1"/>
              </p:nvGrpSpPr>
              <p:grpSpPr>
                <a:xfrm>
                  <a:off x="-2652453" y="431583"/>
                  <a:ext cx="294076" cy="231526"/>
                  <a:chOff x="-3634116" y="700986"/>
                  <a:chExt cx="182598" cy="143759"/>
                </a:xfrm>
              </p:grpSpPr>
              <p:grpSp>
                <p:nvGrpSpPr>
                  <p:cNvPr id="62" name="Groep 61">
                    <a:extLst>
                      <a:ext uri="{FF2B5EF4-FFF2-40B4-BE49-F238E27FC236}">
                        <a16:creationId xmlns:a16="http://schemas.microsoft.com/office/drawing/2014/main" id="{AC6EC006-AF77-4B11-87AF-46EC876370F6}"/>
                      </a:ext>
                    </a:extLst>
                  </p:cNvPr>
                  <p:cNvGrpSpPr/>
                  <p:nvPr userDrawn="1"/>
                </p:nvGrpSpPr>
                <p:grpSpPr>
                  <a:xfrm>
                    <a:off x="-3634116" y="700986"/>
                    <a:ext cx="182598" cy="143759"/>
                    <a:chOff x="-3634116" y="700986"/>
                    <a:chExt cx="182598" cy="143759"/>
                  </a:xfrm>
                </p:grpSpPr>
                <p:cxnSp>
                  <p:nvCxnSpPr>
                    <p:cNvPr id="66" name="Rechte verbindingslijn 65">
                      <a:extLst>
                        <a:ext uri="{FF2B5EF4-FFF2-40B4-BE49-F238E27FC236}">
                          <a16:creationId xmlns:a16="http://schemas.microsoft.com/office/drawing/2014/main" id="{A4E662B4-7F94-45ED-A11F-C5A7B2D1F95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02050CA4-02D2-4993-B57A-56E593C9B76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DCC06603-EBD6-4172-98D9-9C4FC97B17D4}"/>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5F811550-B002-4690-AEF6-91950E3F056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941A511C-632C-4C53-99B0-492101A3D9F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3" name="Groep 62">
                    <a:extLst>
                      <a:ext uri="{FF2B5EF4-FFF2-40B4-BE49-F238E27FC236}">
                        <a16:creationId xmlns:a16="http://schemas.microsoft.com/office/drawing/2014/main" id="{A1C4EE6B-C45C-4026-B789-94C6BF33CFA5}"/>
                      </a:ext>
                    </a:extLst>
                  </p:cNvPr>
                  <p:cNvGrpSpPr/>
                  <p:nvPr userDrawn="1"/>
                </p:nvGrpSpPr>
                <p:grpSpPr>
                  <a:xfrm>
                    <a:off x="-3634047" y="735854"/>
                    <a:ext cx="88801" cy="72568"/>
                    <a:chOff x="-2091059" y="1395403"/>
                    <a:chExt cx="157316" cy="128558"/>
                  </a:xfrm>
                </p:grpSpPr>
                <p:sp>
                  <p:nvSpPr>
                    <p:cNvPr id="64" name="Rechthoek 63">
                      <a:extLst>
                        <a:ext uri="{FF2B5EF4-FFF2-40B4-BE49-F238E27FC236}">
                          <a16:creationId xmlns:a16="http://schemas.microsoft.com/office/drawing/2014/main" id="{CE4A4242-F27C-4AAF-9BB1-B512B465AAC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Pijl: punthaak 64">
                      <a:extLst>
                        <a:ext uri="{FF2B5EF4-FFF2-40B4-BE49-F238E27FC236}">
                          <a16:creationId xmlns:a16="http://schemas.microsoft.com/office/drawing/2014/main" id="{F989BDD9-2F1C-4586-AC59-532A55E634E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 name="Groep 45">
                <a:extLst>
                  <a:ext uri="{FF2B5EF4-FFF2-40B4-BE49-F238E27FC236}">
                    <a16:creationId xmlns:a16="http://schemas.microsoft.com/office/drawing/2014/main" id="{3C1C7FD6-6D99-4BAC-8F1E-B21ECFF96F12}"/>
                  </a:ext>
                </a:extLst>
              </p:cNvPr>
              <p:cNvGrpSpPr/>
              <p:nvPr userDrawn="1"/>
            </p:nvGrpSpPr>
            <p:grpSpPr>
              <a:xfrm>
                <a:off x="-2425037" y="781500"/>
                <a:ext cx="357690" cy="330595"/>
                <a:chOff x="-2721817" y="782525"/>
                <a:chExt cx="432805" cy="400021"/>
              </a:xfrm>
            </p:grpSpPr>
            <p:sp>
              <p:nvSpPr>
                <p:cNvPr id="49" name="Rechthoek 48">
                  <a:extLst>
                    <a:ext uri="{FF2B5EF4-FFF2-40B4-BE49-F238E27FC236}">
                      <a16:creationId xmlns:a16="http://schemas.microsoft.com/office/drawing/2014/main" id="{84B26A15-2D36-4BAD-8954-38F822E152C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0" name="Groep 49">
                  <a:extLst>
                    <a:ext uri="{FF2B5EF4-FFF2-40B4-BE49-F238E27FC236}">
                      <a16:creationId xmlns:a16="http://schemas.microsoft.com/office/drawing/2014/main" id="{70438A5C-4BBB-4225-B3AC-2723A16324CA}"/>
                    </a:ext>
                  </a:extLst>
                </p:cNvPr>
                <p:cNvGrpSpPr/>
                <p:nvPr userDrawn="1"/>
              </p:nvGrpSpPr>
              <p:grpSpPr>
                <a:xfrm>
                  <a:off x="-2652453" y="866772"/>
                  <a:ext cx="294076" cy="231526"/>
                  <a:chOff x="-3310843" y="700986"/>
                  <a:chExt cx="182598" cy="143759"/>
                </a:xfrm>
              </p:grpSpPr>
              <p:grpSp>
                <p:nvGrpSpPr>
                  <p:cNvPr id="51" name="Groep 50">
                    <a:extLst>
                      <a:ext uri="{FF2B5EF4-FFF2-40B4-BE49-F238E27FC236}">
                        <a16:creationId xmlns:a16="http://schemas.microsoft.com/office/drawing/2014/main" id="{852E598E-6CBE-46A6-B0E7-2EF6AF80298B}"/>
                      </a:ext>
                    </a:extLst>
                  </p:cNvPr>
                  <p:cNvGrpSpPr/>
                  <p:nvPr userDrawn="1"/>
                </p:nvGrpSpPr>
                <p:grpSpPr>
                  <a:xfrm>
                    <a:off x="-3310843" y="700986"/>
                    <a:ext cx="182598" cy="143759"/>
                    <a:chOff x="-3310843" y="700986"/>
                    <a:chExt cx="182598" cy="143759"/>
                  </a:xfrm>
                </p:grpSpPr>
                <p:cxnSp>
                  <p:nvCxnSpPr>
                    <p:cNvPr id="55" name="Rechte verbindingslijn 54">
                      <a:extLst>
                        <a:ext uri="{FF2B5EF4-FFF2-40B4-BE49-F238E27FC236}">
                          <a16:creationId xmlns:a16="http://schemas.microsoft.com/office/drawing/2014/main" id="{D562609B-7681-494B-A899-6CCE1D4B514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6" name="Rechte verbindingslijn 55">
                      <a:extLst>
                        <a:ext uri="{FF2B5EF4-FFF2-40B4-BE49-F238E27FC236}">
                          <a16:creationId xmlns:a16="http://schemas.microsoft.com/office/drawing/2014/main" id="{D8F644CF-6908-47F2-90A8-1118991F81B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C5780078-7271-4B10-A471-AEB9AA93646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17684FB0-8BDA-421C-B887-1CC14B6BBB6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16CCF334-537D-44D7-9221-CA1BF33C879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2" name="Groep 51">
                    <a:extLst>
                      <a:ext uri="{FF2B5EF4-FFF2-40B4-BE49-F238E27FC236}">
                        <a16:creationId xmlns:a16="http://schemas.microsoft.com/office/drawing/2014/main" id="{256788CB-173C-4D96-91CE-2595B84A2695}"/>
                      </a:ext>
                    </a:extLst>
                  </p:cNvPr>
                  <p:cNvGrpSpPr/>
                  <p:nvPr userDrawn="1"/>
                </p:nvGrpSpPr>
                <p:grpSpPr>
                  <a:xfrm flipH="1">
                    <a:off x="-3310774" y="735854"/>
                    <a:ext cx="88801" cy="72568"/>
                    <a:chOff x="-2091059" y="1395403"/>
                    <a:chExt cx="157316" cy="128558"/>
                  </a:xfrm>
                </p:grpSpPr>
                <p:sp>
                  <p:nvSpPr>
                    <p:cNvPr id="53" name="Rechthoek 52">
                      <a:extLst>
                        <a:ext uri="{FF2B5EF4-FFF2-40B4-BE49-F238E27FC236}">
                          <a16:creationId xmlns:a16="http://schemas.microsoft.com/office/drawing/2014/main" id="{39DE89EB-06F6-43C5-834B-0407E8D8799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4" name="Pijl: punthaak 53">
                      <a:extLst>
                        <a:ext uri="{FF2B5EF4-FFF2-40B4-BE49-F238E27FC236}">
                          <a16:creationId xmlns:a16="http://schemas.microsoft.com/office/drawing/2014/main" id="{BE06DD66-1752-49FA-98D5-18879D2082C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7" name="Rechthoek 46">
                <a:extLst>
                  <a:ext uri="{FF2B5EF4-FFF2-40B4-BE49-F238E27FC236}">
                    <a16:creationId xmlns:a16="http://schemas.microsoft.com/office/drawing/2014/main" id="{03883FAC-F5E3-424D-A0BB-363A02D1D6F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8" name="Rechthoek 47">
                <a:extLst>
                  <a:ext uri="{FF2B5EF4-FFF2-40B4-BE49-F238E27FC236}">
                    <a16:creationId xmlns:a16="http://schemas.microsoft.com/office/drawing/2014/main" id="{D8C2E493-8997-4C4F-AD4C-6D68F5B11FE0}"/>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6" name="Rechte verbindingslijn 25">
              <a:extLst>
                <a:ext uri="{FF2B5EF4-FFF2-40B4-BE49-F238E27FC236}">
                  <a16:creationId xmlns:a16="http://schemas.microsoft.com/office/drawing/2014/main" id="{61423F87-7D66-421E-A05F-9674646705D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7" name="Rechthoek 26">
              <a:extLst>
                <a:ext uri="{FF2B5EF4-FFF2-40B4-BE49-F238E27FC236}">
                  <a16:creationId xmlns:a16="http://schemas.microsoft.com/office/drawing/2014/main" id="{F69C7B09-ED8C-409E-9A19-B9DCC3B1A432}"/>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 name="Ovaal 27">
              <a:extLst>
                <a:ext uri="{FF2B5EF4-FFF2-40B4-BE49-F238E27FC236}">
                  <a16:creationId xmlns:a16="http://schemas.microsoft.com/office/drawing/2014/main" id="{AFE2DFCC-282E-4278-B659-F7DEDA84A904}"/>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 name="Rechthoek 28">
              <a:extLst>
                <a:ext uri="{FF2B5EF4-FFF2-40B4-BE49-F238E27FC236}">
                  <a16:creationId xmlns:a16="http://schemas.microsoft.com/office/drawing/2014/main" id="{04EEFC64-7F7D-4B89-A89D-D97F860F9766}"/>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0" name="Ovaal 29">
              <a:extLst>
                <a:ext uri="{FF2B5EF4-FFF2-40B4-BE49-F238E27FC236}">
                  <a16:creationId xmlns:a16="http://schemas.microsoft.com/office/drawing/2014/main" id="{9594AFD4-AC47-4466-A647-C5B269F4523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1" name="Rechthoek 30">
              <a:extLst>
                <a:ext uri="{FF2B5EF4-FFF2-40B4-BE49-F238E27FC236}">
                  <a16:creationId xmlns:a16="http://schemas.microsoft.com/office/drawing/2014/main" id="{0ACD9DB5-951D-4406-922F-657440798BF8}"/>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2" name="Ovaal 31">
              <a:extLst>
                <a:ext uri="{FF2B5EF4-FFF2-40B4-BE49-F238E27FC236}">
                  <a16:creationId xmlns:a16="http://schemas.microsoft.com/office/drawing/2014/main" id="{679E8828-35BF-440C-9A54-26AA2246392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4C7C1D38-0A5C-40AB-A887-4720508E3DCB}"/>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4" name="Ovaal 33">
              <a:extLst>
                <a:ext uri="{FF2B5EF4-FFF2-40B4-BE49-F238E27FC236}">
                  <a16:creationId xmlns:a16="http://schemas.microsoft.com/office/drawing/2014/main" id="{AD594BF9-F8C2-4177-B442-BA34266D5D2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5" name="Rechthoek 34">
              <a:extLst>
                <a:ext uri="{FF2B5EF4-FFF2-40B4-BE49-F238E27FC236}">
                  <a16:creationId xmlns:a16="http://schemas.microsoft.com/office/drawing/2014/main" id="{50EA4F71-F34E-4B9A-B57B-056E81DB0628}"/>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6" name="Rechthoek 35">
              <a:extLst>
                <a:ext uri="{FF2B5EF4-FFF2-40B4-BE49-F238E27FC236}">
                  <a16:creationId xmlns:a16="http://schemas.microsoft.com/office/drawing/2014/main" id="{F7361E95-F124-4662-B8FA-18579E89AA2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908147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0% TEKST SLIDE (D. BLAUW)">
    <p:spTree>
      <p:nvGrpSpPr>
        <p:cNvPr id="1" name=""/>
        <p:cNvGrpSpPr/>
        <p:nvPr/>
      </p:nvGrpSpPr>
      <p:grpSpPr>
        <a:xfrm>
          <a:off x="0" y="0"/>
          <a:ext cx="0" cy="0"/>
          <a:chOff x="0" y="0"/>
          <a:chExt cx="0" cy="0"/>
        </a:xfrm>
      </p:grpSpPr>
      <p:sp>
        <p:nvSpPr>
          <p:cNvPr id="98" name="Rechthoek 97">
            <a:extLst>
              <a:ext uri="{FF2B5EF4-FFF2-40B4-BE49-F238E27FC236}">
                <a16:creationId xmlns:a16="http://schemas.microsoft.com/office/drawing/2014/main" id="{C8F5DFF4-770A-43A6-BACA-43728E739404}"/>
              </a:ext>
            </a:extLst>
          </p:cNvPr>
          <p:cNvSpPr/>
          <p:nvPr userDrawn="1"/>
        </p:nvSpPr>
        <p:spPr>
          <a:xfrm>
            <a:off x="-1" y="-11151"/>
            <a:ext cx="12204365" cy="686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88192"/>
            <a:ext cx="10773500" cy="4147143"/>
          </a:xfrm>
        </p:spPr>
        <p:txBody>
          <a:bodyPr vert="horz" lIns="0" tIns="0" rIns="0" bIns="0"/>
          <a:lstStyle>
            <a:lvl1pP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n-lt"/>
                <a:ea typeface="+mn-ea"/>
                <a:cs typeface="Calibri" panose="020F0502020204030204" pitchFamily="34" charset="0"/>
              </a:rPr>
              <a:t>100% TEKST SLIDE (D.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10794484"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42" name="Picture 17">
            <a:extLst>
              <a:ext uri="{FF2B5EF4-FFF2-40B4-BE49-F238E27FC236}">
                <a16:creationId xmlns:a16="http://schemas.microsoft.com/office/drawing/2014/main" id="{EE434915-228B-4BF9-AEFB-066B36139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1" name="Instructie">
            <a:extLst>
              <a:ext uri="{FF2B5EF4-FFF2-40B4-BE49-F238E27FC236}">
                <a16:creationId xmlns:a16="http://schemas.microsoft.com/office/drawing/2014/main" id="{4647B9DC-C01E-4453-A9AA-6136A7448FCE}"/>
              </a:ext>
            </a:extLst>
          </p:cNvPr>
          <p:cNvGrpSpPr/>
          <p:nvPr userDrawn="1"/>
        </p:nvGrpSpPr>
        <p:grpSpPr>
          <a:xfrm>
            <a:off x="-3437547" y="1434"/>
            <a:ext cx="3310322" cy="6001164"/>
            <a:chOff x="-3437547" y="1434"/>
            <a:chExt cx="3310322" cy="6001164"/>
          </a:xfrm>
        </p:grpSpPr>
        <p:cxnSp>
          <p:nvCxnSpPr>
            <p:cNvPr id="12" name="Rechte verbindingslijn 11">
              <a:extLst>
                <a:ext uri="{FF2B5EF4-FFF2-40B4-BE49-F238E27FC236}">
                  <a16:creationId xmlns:a16="http://schemas.microsoft.com/office/drawing/2014/main" id="{26D7DC90-B5BE-416D-BD12-DB2B3BB3F759}"/>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3" name="Ovaal 12">
              <a:extLst>
                <a:ext uri="{FF2B5EF4-FFF2-40B4-BE49-F238E27FC236}">
                  <a16:creationId xmlns:a16="http://schemas.microsoft.com/office/drawing/2014/main" id="{189943A2-3245-4FC7-B895-D85C00D6031A}"/>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 name="Rechthoek 13">
              <a:extLst>
                <a:ext uri="{FF2B5EF4-FFF2-40B4-BE49-F238E27FC236}">
                  <a16:creationId xmlns:a16="http://schemas.microsoft.com/office/drawing/2014/main" id="{86BA5CE8-0686-43E8-AF62-D6C50560E8B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5" name="Ovaal 14">
              <a:extLst>
                <a:ext uri="{FF2B5EF4-FFF2-40B4-BE49-F238E27FC236}">
                  <a16:creationId xmlns:a16="http://schemas.microsoft.com/office/drawing/2014/main" id="{B787A174-32D1-4B4A-B4C0-C8F99933D329}"/>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 name="Rechthoek 15">
              <a:extLst>
                <a:ext uri="{FF2B5EF4-FFF2-40B4-BE49-F238E27FC236}">
                  <a16:creationId xmlns:a16="http://schemas.microsoft.com/office/drawing/2014/main" id="{9300C70C-09CA-4E66-AB05-938694804C05}"/>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7" name="Ovaal 16">
              <a:extLst>
                <a:ext uri="{FF2B5EF4-FFF2-40B4-BE49-F238E27FC236}">
                  <a16:creationId xmlns:a16="http://schemas.microsoft.com/office/drawing/2014/main" id="{1336D4D7-1049-470F-A2B0-715CF22CC45F}"/>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 name="Rechthoek 17">
              <a:extLst>
                <a:ext uri="{FF2B5EF4-FFF2-40B4-BE49-F238E27FC236}">
                  <a16:creationId xmlns:a16="http://schemas.microsoft.com/office/drawing/2014/main" id="{611DD2DF-5B7B-4626-8F55-465398613A71}"/>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19" name="Ovaal 18">
              <a:extLst>
                <a:ext uri="{FF2B5EF4-FFF2-40B4-BE49-F238E27FC236}">
                  <a16:creationId xmlns:a16="http://schemas.microsoft.com/office/drawing/2014/main" id="{D35748D5-AE41-47F0-BFA2-6A87542142CC}"/>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0" name="Rechthoek 19">
              <a:extLst>
                <a:ext uri="{FF2B5EF4-FFF2-40B4-BE49-F238E27FC236}">
                  <a16:creationId xmlns:a16="http://schemas.microsoft.com/office/drawing/2014/main" id="{84D258A4-0FB5-4178-90AC-AB0B9AD8E110}"/>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1" name="Meer informatie">
              <a:extLst>
                <a:ext uri="{FF2B5EF4-FFF2-40B4-BE49-F238E27FC236}">
                  <a16:creationId xmlns:a16="http://schemas.microsoft.com/office/drawing/2014/main" id="{2F813F04-1FC5-4C70-96BF-86111D72AB6E}"/>
                </a:ext>
              </a:extLst>
            </p:cNvPr>
            <p:cNvGrpSpPr/>
            <p:nvPr userDrawn="1"/>
          </p:nvGrpSpPr>
          <p:grpSpPr>
            <a:xfrm>
              <a:off x="-3421298" y="5206936"/>
              <a:ext cx="3178515" cy="795662"/>
              <a:chOff x="-3741486" y="3387723"/>
              <a:chExt cx="3178515" cy="795662"/>
            </a:xfrm>
          </p:grpSpPr>
          <p:sp>
            <p:nvSpPr>
              <p:cNvPr id="89" name="Freeform 101">
                <a:extLst>
                  <a:ext uri="{FF2B5EF4-FFF2-40B4-BE49-F238E27FC236}">
                    <a16:creationId xmlns:a16="http://schemas.microsoft.com/office/drawing/2014/main" id="{50D2056E-9298-4360-8B4E-A0DF052C249B}"/>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0" name="Rechthoek 89">
                <a:extLst>
                  <a:ext uri="{FF2B5EF4-FFF2-40B4-BE49-F238E27FC236}">
                    <a16:creationId xmlns:a16="http://schemas.microsoft.com/office/drawing/2014/main" id="{CFD85EC6-973C-4FD2-83AD-D6C754CD71E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1" name="Rechte verbindingslijn 90">
                <a:extLst>
                  <a:ext uri="{FF2B5EF4-FFF2-40B4-BE49-F238E27FC236}">
                    <a16:creationId xmlns:a16="http://schemas.microsoft.com/office/drawing/2014/main" id="{6250DBFE-A4FC-4336-ABE8-0428F8428AF8}"/>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2" name="Rechthoek 21">
              <a:extLst>
                <a:ext uri="{FF2B5EF4-FFF2-40B4-BE49-F238E27FC236}">
                  <a16:creationId xmlns:a16="http://schemas.microsoft.com/office/drawing/2014/main" id="{6988F247-F2A9-4417-B159-BEADE9CF51E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3" name="Ovaal 22">
              <a:extLst>
                <a:ext uri="{FF2B5EF4-FFF2-40B4-BE49-F238E27FC236}">
                  <a16:creationId xmlns:a16="http://schemas.microsoft.com/office/drawing/2014/main" id="{86A6C9A7-EA8D-4E81-9E7B-CE8F351A8897}"/>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4" name="Rechte verbindingslijn 23">
              <a:extLst>
                <a:ext uri="{FF2B5EF4-FFF2-40B4-BE49-F238E27FC236}">
                  <a16:creationId xmlns:a16="http://schemas.microsoft.com/office/drawing/2014/main" id="{C06B69EC-C1D2-4109-91C5-DA40065428E7}"/>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5" name="Groep 24">
              <a:extLst>
                <a:ext uri="{FF2B5EF4-FFF2-40B4-BE49-F238E27FC236}">
                  <a16:creationId xmlns:a16="http://schemas.microsoft.com/office/drawing/2014/main" id="{836FEC6F-B593-49A4-9E69-0B94D3A096CA}"/>
                </a:ext>
              </a:extLst>
            </p:cNvPr>
            <p:cNvGrpSpPr/>
            <p:nvPr userDrawn="1"/>
          </p:nvGrpSpPr>
          <p:grpSpPr>
            <a:xfrm>
              <a:off x="-3437547" y="349413"/>
              <a:ext cx="2933825" cy="558875"/>
              <a:chOff x="-3419346" y="368233"/>
              <a:chExt cx="3904920" cy="743862"/>
            </a:xfrm>
          </p:grpSpPr>
          <p:sp>
            <p:nvSpPr>
              <p:cNvPr id="37" name="Rechthoek 36">
                <a:extLst>
                  <a:ext uri="{FF2B5EF4-FFF2-40B4-BE49-F238E27FC236}">
                    <a16:creationId xmlns:a16="http://schemas.microsoft.com/office/drawing/2014/main" id="{2106F3A3-47DB-4BCF-BFF7-241A747D43F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8" name="Rechte verbindingslijn 37">
                <a:extLst>
                  <a:ext uri="{FF2B5EF4-FFF2-40B4-BE49-F238E27FC236}">
                    <a16:creationId xmlns:a16="http://schemas.microsoft.com/office/drawing/2014/main" id="{33067318-F6E7-463F-B9BB-ADA10D8E902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4551E931-69B8-4ADB-9998-45E7F85F436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A8C0571C-77C8-4E15-AC87-58432F7DC3A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1" name="Groep 40">
                <a:extLst>
                  <a:ext uri="{FF2B5EF4-FFF2-40B4-BE49-F238E27FC236}">
                    <a16:creationId xmlns:a16="http://schemas.microsoft.com/office/drawing/2014/main" id="{8288820F-39C0-4F02-960E-60034276B36E}"/>
                  </a:ext>
                </a:extLst>
              </p:cNvPr>
              <p:cNvGrpSpPr/>
              <p:nvPr userDrawn="1"/>
            </p:nvGrpSpPr>
            <p:grpSpPr>
              <a:xfrm>
                <a:off x="-3002834" y="720303"/>
                <a:ext cx="182598" cy="143759"/>
                <a:chOff x="-3310843" y="700986"/>
                <a:chExt cx="182598" cy="143759"/>
              </a:xfrm>
            </p:grpSpPr>
            <p:grpSp>
              <p:nvGrpSpPr>
                <p:cNvPr id="80" name="Groep 79">
                  <a:extLst>
                    <a:ext uri="{FF2B5EF4-FFF2-40B4-BE49-F238E27FC236}">
                      <a16:creationId xmlns:a16="http://schemas.microsoft.com/office/drawing/2014/main" id="{7B8710F3-4BC7-41A5-BFBA-4039012E1F12}"/>
                    </a:ext>
                  </a:extLst>
                </p:cNvPr>
                <p:cNvGrpSpPr/>
                <p:nvPr userDrawn="1"/>
              </p:nvGrpSpPr>
              <p:grpSpPr>
                <a:xfrm>
                  <a:off x="-3310843" y="700986"/>
                  <a:ext cx="182598" cy="143759"/>
                  <a:chOff x="-3310843" y="700986"/>
                  <a:chExt cx="182598" cy="143759"/>
                </a:xfrm>
              </p:grpSpPr>
              <p:cxnSp>
                <p:nvCxnSpPr>
                  <p:cNvPr id="84" name="Rechte verbindingslijn 83">
                    <a:extLst>
                      <a:ext uri="{FF2B5EF4-FFF2-40B4-BE49-F238E27FC236}">
                        <a16:creationId xmlns:a16="http://schemas.microsoft.com/office/drawing/2014/main" id="{4D288AFC-5543-45E3-82CE-D4DDBA42FDA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DBC7E432-8CF4-46B3-8049-5452F5B9616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D2B5D1EA-9EED-4E41-AE6A-FBC253D899C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7" name="Rechte verbindingslijn 86">
                    <a:extLst>
                      <a:ext uri="{FF2B5EF4-FFF2-40B4-BE49-F238E27FC236}">
                        <a16:creationId xmlns:a16="http://schemas.microsoft.com/office/drawing/2014/main" id="{804A6512-8651-4B58-A9DC-352FDF17DB8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9BD7B601-7B19-4067-9CDE-22E1A9A6685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1" name="Groep 80">
                  <a:extLst>
                    <a:ext uri="{FF2B5EF4-FFF2-40B4-BE49-F238E27FC236}">
                      <a16:creationId xmlns:a16="http://schemas.microsoft.com/office/drawing/2014/main" id="{AD27D78B-6C77-4029-9701-40118278A1E2}"/>
                    </a:ext>
                  </a:extLst>
                </p:cNvPr>
                <p:cNvGrpSpPr/>
                <p:nvPr userDrawn="1"/>
              </p:nvGrpSpPr>
              <p:grpSpPr>
                <a:xfrm flipH="1">
                  <a:off x="-3310774" y="735854"/>
                  <a:ext cx="88801" cy="72568"/>
                  <a:chOff x="-2091059" y="1395403"/>
                  <a:chExt cx="157316" cy="128558"/>
                </a:xfrm>
              </p:grpSpPr>
              <p:sp>
                <p:nvSpPr>
                  <p:cNvPr id="82" name="Rechthoek 81">
                    <a:extLst>
                      <a:ext uri="{FF2B5EF4-FFF2-40B4-BE49-F238E27FC236}">
                        <a16:creationId xmlns:a16="http://schemas.microsoft.com/office/drawing/2014/main" id="{5998F35E-481C-4F82-AF86-AF605236C67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3" name="Pijl: punthaak 82">
                    <a:extLst>
                      <a:ext uri="{FF2B5EF4-FFF2-40B4-BE49-F238E27FC236}">
                        <a16:creationId xmlns:a16="http://schemas.microsoft.com/office/drawing/2014/main" id="{5468F7D0-1413-4AB6-B2C8-3E7F3881D0E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2" name="Groep 41">
                <a:extLst>
                  <a:ext uri="{FF2B5EF4-FFF2-40B4-BE49-F238E27FC236}">
                    <a16:creationId xmlns:a16="http://schemas.microsoft.com/office/drawing/2014/main" id="{06D704B6-4D05-43BA-9E0C-38BF45AF7A36}"/>
                  </a:ext>
                </a:extLst>
              </p:cNvPr>
              <p:cNvGrpSpPr/>
              <p:nvPr userDrawn="1"/>
            </p:nvGrpSpPr>
            <p:grpSpPr>
              <a:xfrm>
                <a:off x="-3326107" y="720303"/>
                <a:ext cx="182598" cy="143759"/>
                <a:chOff x="-3634116" y="700986"/>
                <a:chExt cx="182598" cy="143759"/>
              </a:xfrm>
            </p:grpSpPr>
            <p:grpSp>
              <p:nvGrpSpPr>
                <p:cNvPr id="71" name="Groep 70">
                  <a:extLst>
                    <a:ext uri="{FF2B5EF4-FFF2-40B4-BE49-F238E27FC236}">
                      <a16:creationId xmlns:a16="http://schemas.microsoft.com/office/drawing/2014/main" id="{8443AFE4-816F-4900-891F-E814B12F8083}"/>
                    </a:ext>
                  </a:extLst>
                </p:cNvPr>
                <p:cNvGrpSpPr/>
                <p:nvPr userDrawn="1"/>
              </p:nvGrpSpPr>
              <p:grpSpPr>
                <a:xfrm>
                  <a:off x="-3634116" y="700986"/>
                  <a:ext cx="182598" cy="143759"/>
                  <a:chOff x="-3634116" y="700986"/>
                  <a:chExt cx="182598" cy="143759"/>
                </a:xfrm>
              </p:grpSpPr>
              <p:cxnSp>
                <p:nvCxnSpPr>
                  <p:cNvPr id="75" name="Rechte verbindingslijn 74">
                    <a:extLst>
                      <a:ext uri="{FF2B5EF4-FFF2-40B4-BE49-F238E27FC236}">
                        <a16:creationId xmlns:a16="http://schemas.microsoft.com/office/drawing/2014/main" id="{A592541E-CCEF-45BE-8A74-E7A50F17DE9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6" name="Rechte verbindingslijn 75">
                    <a:extLst>
                      <a:ext uri="{FF2B5EF4-FFF2-40B4-BE49-F238E27FC236}">
                        <a16:creationId xmlns:a16="http://schemas.microsoft.com/office/drawing/2014/main" id="{315A61A8-AD1F-4495-86E7-05E0892E2FB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1C45F640-75E9-4CF7-8EAE-77EB5CA8905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1069545A-A071-4508-AA4A-806944882E7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FACA1B77-14B0-4F05-880D-AC56EB0643E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2" name="Groep 71">
                  <a:extLst>
                    <a:ext uri="{FF2B5EF4-FFF2-40B4-BE49-F238E27FC236}">
                      <a16:creationId xmlns:a16="http://schemas.microsoft.com/office/drawing/2014/main" id="{B43AA1A5-F897-4CB1-B6C6-4EF02F9A0A2E}"/>
                    </a:ext>
                  </a:extLst>
                </p:cNvPr>
                <p:cNvGrpSpPr/>
                <p:nvPr userDrawn="1"/>
              </p:nvGrpSpPr>
              <p:grpSpPr>
                <a:xfrm>
                  <a:off x="-3634047" y="735854"/>
                  <a:ext cx="88801" cy="72568"/>
                  <a:chOff x="-2091059" y="1395403"/>
                  <a:chExt cx="157316" cy="128558"/>
                </a:xfrm>
              </p:grpSpPr>
              <p:sp>
                <p:nvSpPr>
                  <p:cNvPr id="73" name="Rechthoek 72">
                    <a:extLst>
                      <a:ext uri="{FF2B5EF4-FFF2-40B4-BE49-F238E27FC236}">
                        <a16:creationId xmlns:a16="http://schemas.microsoft.com/office/drawing/2014/main" id="{25CCE461-958B-41E1-ACD9-DE8E523B63E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Pijl: punthaak 73">
                    <a:extLst>
                      <a:ext uri="{FF2B5EF4-FFF2-40B4-BE49-F238E27FC236}">
                        <a16:creationId xmlns:a16="http://schemas.microsoft.com/office/drawing/2014/main" id="{FD700EA8-9728-4A0F-A1F6-3762346FCCC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3" name="Rechte verbindingslijn 42">
                <a:extLst>
                  <a:ext uri="{FF2B5EF4-FFF2-40B4-BE49-F238E27FC236}">
                    <a16:creationId xmlns:a16="http://schemas.microsoft.com/office/drawing/2014/main" id="{F9EE5AD1-8873-4E39-BB3A-044A51F13AE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CA6A47D1-19D6-4353-AC8F-2D7647BF39A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5" name="Groep 44">
                <a:extLst>
                  <a:ext uri="{FF2B5EF4-FFF2-40B4-BE49-F238E27FC236}">
                    <a16:creationId xmlns:a16="http://schemas.microsoft.com/office/drawing/2014/main" id="{78CBCFB7-DD5A-4CDD-9CFB-F78F20550495}"/>
                  </a:ext>
                </a:extLst>
              </p:cNvPr>
              <p:cNvGrpSpPr/>
              <p:nvPr userDrawn="1"/>
            </p:nvGrpSpPr>
            <p:grpSpPr>
              <a:xfrm>
                <a:off x="-2425037" y="370226"/>
                <a:ext cx="357690" cy="330595"/>
                <a:chOff x="-2721817" y="347336"/>
                <a:chExt cx="432805" cy="400021"/>
              </a:xfrm>
            </p:grpSpPr>
            <p:sp>
              <p:nvSpPr>
                <p:cNvPr id="60" name="Rechthoek 59">
                  <a:extLst>
                    <a:ext uri="{FF2B5EF4-FFF2-40B4-BE49-F238E27FC236}">
                      <a16:creationId xmlns:a16="http://schemas.microsoft.com/office/drawing/2014/main" id="{683E6B78-93D8-4BED-85AA-BB835ABE940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1" name="Groep 60">
                  <a:extLst>
                    <a:ext uri="{FF2B5EF4-FFF2-40B4-BE49-F238E27FC236}">
                      <a16:creationId xmlns:a16="http://schemas.microsoft.com/office/drawing/2014/main" id="{4BED1FC0-8317-499E-832E-BE9A9708DA75}"/>
                    </a:ext>
                  </a:extLst>
                </p:cNvPr>
                <p:cNvGrpSpPr/>
                <p:nvPr userDrawn="1"/>
              </p:nvGrpSpPr>
              <p:grpSpPr>
                <a:xfrm>
                  <a:off x="-2652453" y="431583"/>
                  <a:ext cx="294076" cy="231526"/>
                  <a:chOff x="-3634116" y="700986"/>
                  <a:chExt cx="182598" cy="143759"/>
                </a:xfrm>
              </p:grpSpPr>
              <p:grpSp>
                <p:nvGrpSpPr>
                  <p:cNvPr id="62" name="Groep 61">
                    <a:extLst>
                      <a:ext uri="{FF2B5EF4-FFF2-40B4-BE49-F238E27FC236}">
                        <a16:creationId xmlns:a16="http://schemas.microsoft.com/office/drawing/2014/main" id="{A02BA156-F75A-4F62-B5B8-582355195ACB}"/>
                      </a:ext>
                    </a:extLst>
                  </p:cNvPr>
                  <p:cNvGrpSpPr/>
                  <p:nvPr userDrawn="1"/>
                </p:nvGrpSpPr>
                <p:grpSpPr>
                  <a:xfrm>
                    <a:off x="-3634116" y="700986"/>
                    <a:ext cx="182598" cy="143759"/>
                    <a:chOff x="-3634116" y="700986"/>
                    <a:chExt cx="182598" cy="143759"/>
                  </a:xfrm>
                </p:grpSpPr>
                <p:cxnSp>
                  <p:nvCxnSpPr>
                    <p:cNvPr id="66" name="Rechte verbindingslijn 65">
                      <a:extLst>
                        <a:ext uri="{FF2B5EF4-FFF2-40B4-BE49-F238E27FC236}">
                          <a16:creationId xmlns:a16="http://schemas.microsoft.com/office/drawing/2014/main" id="{58289867-911F-44E3-AC57-048B2B5E9D7B}"/>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7" name="Rechte verbindingslijn 66">
                      <a:extLst>
                        <a:ext uri="{FF2B5EF4-FFF2-40B4-BE49-F238E27FC236}">
                          <a16:creationId xmlns:a16="http://schemas.microsoft.com/office/drawing/2014/main" id="{8712424A-6DBF-49BA-82F3-F72E557D27B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4633273A-1041-4711-8A26-9B3EBB7F1B6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AEEF4AA5-0BC6-456D-9A50-23C33AB2592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BC713EAF-EB37-4288-ABD8-D6F42E964C5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3" name="Groep 62">
                    <a:extLst>
                      <a:ext uri="{FF2B5EF4-FFF2-40B4-BE49-F238E27FC236}">
                        <a16:creationId xmlns:a16="http://schemas.microsoft.com/office/drawing/2014/main" id="{79389B33-4D58-4DBF-B010-B8D342D04138}"/>
                      </a:ext>
                    </a:extLst>
                  </p:cNvPr>
                  <p:cNvGrpSpPr/>
                  <p:nvPr userDrawn="1"/>
                </p:nvGrpSpPr>
                <p:grpSpPr>
                  <a:xfrm>
                    <a:off x="-3634047" y="735854"/>
                    <a:ext cx="88801" cy="72568"/>
                    <a:chOff x="-2091059" y="1395403"/>
                    <a:chExt cx="157316" cy="128558"/>
                  </a:xfrm>
                </p:grpSpPr>
                <p:sp>
                  <p:nvSpPr>
                    <p:cNvPr id="64" name="Rechthoek 63">
                      <a:extLst>
                        <a:ext uri="{FF2B5EF4-FFF2-40B4-BE49-F238E27FC236}">
                          <a16:creationId xmlns:a16="http://schemas.microsoft.com/office/drawing/2014/main" id="{57419878-93A3-4700-80A1-130DFE5DAEF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Pijl: punthaak 64">
                      <a:extLst>
                        <a:ext uri="{FF2B5EF4-FFF2-40B4-BE49-F238E27FC236}">
                          <a16:creationId xmlns:a16="http://schemas.microsoft.com/office/drawing/2014/main" id="{2F68B365-9B4F-47F5-9ADA-6215159618A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 name="Groep 45">
                <a:extLst>
                  <a:ext uri="{FF2B5EF4-FFF2-40B4-BE49-F238E27FC236}">
                    <a16:creationId xmlns:a16="http://schemas.microsoft.com/office/drawing/2014/main" id="{5CEAA4CC-722A-42AB-BD3C-EF38F62CF3E7}"/>
                  </a:ext>
                </a:extLst>
              </p:cNvPr>
              <p:cNvGrpSpPr/>
              <p:nvPr userDrawn="1"/>
            </p:nvGrpSpPr>
            <p:grpSpPr>
              <a:xfrm>
                <a:off x="-2425037" y="781500"/>
                <a:ext cx="357690" cy="330595"/>
                <a:chOff x="-2721817" y="782525"/>
                <a:chExt cx="432805" cy="400021"/>
              </a:xfrm>
            </p:grpSpPr>
            <p:sp>
              <p:nvSpPr>
                <p:cNvPr id="49" name="Rechthoek 48">
                  <a:extLst>
                    <a:ext uri="{FF2B5EF4-FFF2-40B4-BE49-F238E27FC236}">
                      <a16:creationId xmlns:a16="http://schemas.microsoft.com/office/drawing/2014/main" id="{875F07D8-A95D-4F45-BCC5-0823FAC88AB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0" name="Groep 49">
                  <a:extLst>
                    <a:ext uri="{FF2B5EF4-FFF2-40B4-BE49-F238E27FC236}">
                      <a16:creationId xmlns:a16="http://schemas.microsoft.com/office/drawing/2014/main" id="{EFFA4ED9-E541-4C61-B29E-629CB60B1670}"/>
                    </a:ext>
                  </a:extLst>
                </p:cNvPr>
                <p:cNvGrpSpPr/>
                <p:nvPr userDrawn="1"/>
              </p:nvGrpSpPr>
              <p:grpSpPr>
                <a:xfrm>
                  <a:off x="-2652453" y="866772"/>
                  <a:ext cx="294076" cy="231526"/>
                  <a:chOff x="-3310843" y="700986"/>
                  <a:chExt cx="182598" cy="143759"/>
                </a:xfrm>
              </p:grpSpPr>
              <p:grpSp>
                <p:nvGrpSpPr>
                  <p:cNvPr id="51" name="Groep 50">
                    <a:extLst>
                      <a:ext uri="{FF2B5EF4-FFF2-40B4-BE49-F238E27FC236}">
                        <a16:creationId xmlns:a16="http://schemas.microsoft.com/office/drawing/2014/main" id="{3F368328-D50B-4523-B054-F6F2B3289A71}"/>
                      </a:ext>
                    </a:extLst>
                  </p:cNvPr>
                  <p:cNvGrpSpPr/>
                  <p:nvPr userDrawn="1"/>
                </p:nvGrpSpPr>
                <p:grpSpPr>
                  <a:xfrm>
                    <a:off x="-3310843" y="700986"/>
                    <a:ext cx="182598" cy="143759"/>
                    <a:chOff x="-3310843" y="700986"/>
                    <a:chExt cx="182598" cy="143759"/>
                  </a:xfrm>
                </p:grpSpPr>
                <p:cxnSp>
                  <p:nvCxnSpPr>
                    <p:cNvPr id="55" name="Rechte verbindingslijn 54">
                      <a:extLst>
                        <a:ext uri="{FF2B5EF4-FFF2-40B4-BE49-F238E27FC236}">
                          <a16:creationId xmlns:a16="http://schemas.microsoft.com/office/drawing/2014/main" id="{11047DD2-3CAC-4AFE-8A82-29ACDDF293E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6" name="Rechte verbindingslijn 55">
                      <a:extLst>
                        <a:ext uri="{FF2B5EF4-FFF2-40B4-BE49-F238E27FC236}">
                          <a16:creationId xmlns:a16="http://schemas.microsoft.com/office/drawing/2014/main" id="{04B50BAD-8B48-4E1A-9AD4-43EC313C497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1186A702-CB9E-4224-86FD-D28F80C6DF6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CE55F2FF-55DA-4E27-A20E-7B7D5979D2F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842CAEC8-851D-4F1F-815A-23B3DD44A6F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2" name="Groep 51">
                    <a:extLst>
                      <a:ext uri="{FF2B5EF4-FFF2-40B4-BE49-F238E27FC236}">
                        <a16:creationId xmlns:a16="http://schemas.microsoft.com/office/drawing/2014/main" id="{968B1DB2-02D8-47E9-80CB-BAAB78835C09}"/>
                      </a:ext>
                    </a:extLst>
                  </p:cNvPr>
                  <p:cNvGrpSpPr/>
                  <p:nvPr userDrawn="1"/>
                </p:nvGrpSpPr>
                <p:grpSpPr>
                  <a:xfrm flipH="1">
                    <a:off x="-3310774" y="735854"/>
                    <a:ext cx="88801" cy="72568"/>
                    <a:chOff x="-2091059" y="1395403"/>
                    <a:chExt cx="157316" cy="128558"/>
                  </a:xfrm>
                </p:grpSpPr>
                <p:sp>
                  <p:nvSpPr>
                    <p:cNvPr id="53" name="Rechthoek 52">
                      <a:extLst>
                        <a:ext uri="{FF2B5EF4-FFF2-40B4-BE49-F238E27FC236}">
                          <a16:creationId xmlns:a16="http://schemas.microsoft.com/office/drawing/2014/main" id="{2D6C6C0B-E948-4888-A431-178E6E7E4FE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4" name="Pijl: punthaak 53">
                      <a:extLst>
                        <a:ext uri="{FF2B5EF4-FFF2-40B4-BE49-F238E27FC236}">
                          <a16:creationId xmlns:a16="http://schemas.microsoft.com/office/drawing/2014/main" id="{959BE0F6-5EF9-4AB0-B79A-AC489A875B4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7" name="Rechthoek 46">
                <a:extLst>
                  <a:ext uri="{FF2B5EF4-FFF2-40B4-BE49-F238E27FC236}">
                    <a16:creationId xmlns:a16="http://schemas.microsoft.com/office/drawing/2014/main" id="{2705BF4F-8520-4704-A73C-D32B43C9C98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8" name="Rechthoek 47">
                <a:extLst>
                  <a:ext uri="{FF2B5EF4-FFF2-40B4-BE49-F238E27FC236}">
                    <a16:creationId xmlns:a16="http://schemas.microsoft.com/office/drawing/2014/main" id="{1A9982FA-517D-46DE-8055-5F59864A30E6}"/>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6" name="Rechte verbindingslijn 25">
              <a:extLst>
                <a:ext uri="{FF2B5EF4-FFF2-40B4-BE49-F238E27FC236}">
                  <a16:creationId xmlns:a16="http://schemas.microsoft.com/office/drawing/2014/main" id="{A2FD0831-B6C4-481A-A21E-E22D005D360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7" name="Rechthoek 26">
              <a:extLst>
                <a:ext uri="{FF2B5EF4-FFF2-40B4-BE49-F238E27FC236}">
                  <a16:creationId xmlns:a16="http://schemas.microsoft.com/office/drawing/2014/main" id="{93E4708A-91CD-4217-ABF2-EC63BF7C9BD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 name="Ovaal 27">
              <a:extLst>
                <a:ext uri="{FF2B5EF4-FFF2-40B4-BE49-F238E27FC236}">
                  <a16:creationId xmlns:a16="http://schemas.microsoft.com/office/drawing/2014/main" id="{436D8D8C-769C-4A18-B34C-7EB21EC9AC23}"/>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 name="Rechthoek 28">
              <a:extLst>
                <a:ext uri="{FF2B5EF4-FFF2-40B4-BE49-F238E27FC236}">
                  <a16:creationId xmlns:a16="http://schemas.microsoft.com/office/drawing/2014/main" id="{8016D55F-0D86-45CB-8EF5-8689CA36FE8A}"/>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0" name="Ovaal 29">
              <a:extLst>
                <a:ext uri="{FF2B5EF4-FFF2-40B4-BE49-F238E27FC236}">
                  <a16:creationId xmlns:a16="http://schemas.microsoft.com/office/drawing/2014/main" id="{3886866C-8AAA-4028-9824-959C7AB7D720}"/>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1" name="Rechthoek 30">
              <a:extLst>
                <a:ext uri="{FF2B5EF4-FFF2-40B4-BE49-F238E27FC236}">
                  <a16:creationId xmlns:a16="http://schemas.microsoft.com/office/drawing/2014/main" id="{40D3FFA5-D135-4388-9870-ACBE7FCCE240}"/>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2" name="Ovaal 31">
              <a:extLst>
                <a:ext uri="{FF2B5EF4-FFF2-40B4-BE49-F238E27FC236}">
                  <a16:creationId xmlns:a16="http://schemas.microsoft.com/office/drawing/2014/main" id="{862ED75B-0117-46EA-9BED-33BCC024C25D}"/>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F2BB3EF2-9F16-44CC-B6F8-1B76B666C406}"/>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4" name="Ovaal 33">
              <a:extLst>
                <a:ext uri="{FF2B5EF4-FFF2-40B4-BE49-F238E27FC236}">
                  <a16:creationId xmlns:a16="http://schemas.microsoft.com/office/drawing/2014/main" id="{D53E003F-06D0-41DD-B894-DB992D7D04A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5" name="Rechthoek 34">
              <a:extLst>
                <a:ext uri="{FF2B5EF4-FFF2-40B4-BE49-F238E27FC236}">
                  <a16:creationId xmlns:a16="http://schemas.microsoft.com/office/drawing/2014/main" id="{4327665D-2290-4F4F-90DA-FCBEB18F40C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6" name="Rechthoek 35">
              <a:extLst>
                <a:ext uri="{FF2B5EF4-FFF2-40B4-BE49-F238E27FC236}">
                  <a16:creationId xmlns:a16="http://schemas.microsoft.com/office/drawing/2014/main" id="{ADF99960-3C2B-4952-B700-C820010F6C39}"/>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2348009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SLIDE – 2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1077507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2374899"/>
            <a:ext cx="5135970" cy="3460435"/>
          </a:xfrm>
        </p:spPr>
        <p:txBody>
          <a:bodyPr vert="horz" lIns="0" tIns="0" rIns="0" bIns="0"/>
          <a:lstStyle>
            <a:lvl1pPr>
              <a:defRPr>
                <a:solidFill>
                  <a:schemeClr val="tx1">
                    <a:lumMod val="85000"/>
                    <a:lumOff val="15000"/>
                  </a:schemeClr>
                </a:solidFill>
              </a:defRPr>
            </a:lvl1pPr>
            <a:lvl2pPr marL="622300" indent="-177800">
              <a:defRPr>
                <a:solidFill>
                  <a:schemeClr val="tx1">
                    <a:lumMod val="85000"/>
                    <a:lumOff val="15000"/>
                  </a:schemeClr>
                </a:solidFill>
              </a:defRPr>
            </a:lvl2pPr>
            <a:lvl3pPr>
              <a:spcAft>
                <a:spcPts val="1200"/>
              </a:spcAft>
              <a:defRPr>
                <a:solidFill>
                  <a:schemeClr val="tx1">
                    <a:lumMod val="85000"/>
                    <a:lumOff val="15000"/>
                  </a:schemeClr>
                </a:solidFill>
              </a:defRPr>
            </a:lvl3pPr>
            <a:lvl4pPr>
              <a:defRPr/>
            </a:lvl4pPr>
            <a:lvl5pPr>
              <a:defRPr>
                <a:solidFill>
                  <a:schemeClr val="tx1">
                    <a:lumMod val="85000"/>
                    <a:lumOff val="15000"/>
                  </a:schemeClr>
                </a:solidFill>
              </a:defRPr>
            </a:lvl5pPr>
            <a:lvl6pPr>
              <a:defRPr>
                <a:solidFill>
                  <a:schemeClr val="tx1">
                    <a:lumMod val="85000"/>
                    <a:lumOff val="15000"/>
                  </a:schemeClr>
                </a:solidFill>
              </a:defRPr>
            </a:lvl6pPr>
            <a:lvl7pPr>
              <a:defRPr>
                <a:solidFill>
                  <a:schemeClr val="tx1">
                    <a:lumMod val="85000"/>
                    <a:lumOff val="15000"/>
                  </a:schemeClr>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SLIDE – 2 KOLOMMEN</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45" name="Tijdelijke aanduiding voor verticale tekst 2">
            <a:extLst>
              <a:ext uri="{FF2B5EF4-FFF2-40B4-BE49-F238E27FC236}">
                <a16:creationId xmlns:a16="http://schemas.microsoft.com/office/drawing/2014/main" id="{9793699D-4303-4E8C-BE11-8FD49679A100}"/>
              </a:ext>
            </a:extLst>
          </p:cNvPr>
          <p:cNvSpPr>
            <a:spLocks noGrp="1"/>
          </p:cNvSpPr>
          <p:nvPr>
            <p:ph type="body" orient="vert" idx="14" hasCustomPrompt="1"/>
          </p:nvPr>
        </p:nvSpPr>
        <p:spPr>
          <a:xfrm>
            <a:off x="6337600" y="2374899"/>
            <a:ext cx="5135970" cy="3460436"/>
          </a:xfrm>
        </p:spPr>
        <p:txBody>
          <a:bodyPr vert="horz" lIns="0" tIns="0" rIns="0" bIns="0"/>
          <a:lstStyle>
            <a:lvl1pPr>
              <a:defRPr>
                <a:solidFill>
                  <a:schemeClr val="tx1">
                    <a:lumMod val="85000"/>
                    <a:lumOff val="15000"/>
                  </a:schemeClr>
                </a:solidFill>
              </a:defRPr>
            </a:lvl1pPr>
            <a:lvl2pPr marL="622300" indent="-177800">
              <a:defRPr>
                <a:solidFill>
                  <a:schemeClr val="tx1">
                    <a:lumMod val="85000"/>
                    <a:lumOff val="15000"/>
                  </a:schemeClr>
                </a:solidFill>
              </a:defRPr>
            </a:lvl2pPr>
            <a:lvl3pPr>
              <a:spcAft>
                <a:spcPts val="1200"/>
              </a:spcAft>
              <a:defRPr/>
            </a:lvl3pPr>
            <a:lvl4pPr>
              <a:defRPr/>
            </a:lvl4pPr>
            <a:lvl5pPr>
              <a:defRPr>
                <a:solidFill>
                  <a:schemeClr val="tx1">
                    <a:lumMod val="85000"/>
                    <a:lumOff val="15000"/>
                  </a:schemeClr>
                </a:solidFill>
              </a:defRPr>
            </a:lvl5pPr>
            <a:lvl6pPr>
              <a:defRPr>
                <a:solidFill>
                  <a:schemeClr val="tx1">
                    <a:lumMod val="85000"/>
                    <a:lumOff val="15000"/>
                  </a:schemeClr>
                </a:solidFill>
              </a:defRPr>
            </a:lvl6pPr>
            <a:lvl7pPr>
              <a:defRPr>
                <a:solidFill>
                  <a:schemeClr val="tx1">
                    <a:lumMod val="85000"/>
                    <a:lumOff val="15000"/>
                  </a:schemeClr>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46" name="Tijdelijke aanduiding voor verticale tekst 2">
            <a:extLst>
              <a:ext uri="{FF2B5EF4-FFF2-40B4-BE49-F238E27FC236}">
                <a16:creationId xmlns:a16="http://schemas.microsoft.com/office/drawing/2014/main" id="{AF74C656-40EE-48A0-AE94-B7AB9A70EDE5}"/>
              </a:ext>
            </a:extLst>
          </p:cNvPr>
          <p:cNvSpPr>
            <a:spLocks noGrp="1"/>
          </p:cNvSpPr>
          <p:nvPr>
            <p:ph type="body" orient="vert" idx="15" hasCustomPrompt="1"/>
          </p:nvPr>
        </p:nvSpPr>
        <p:spPr>
          <a:xfrm>
            <a:off x="698500" y="1634341"/>
            <a:ext cx="5135970" cy="653477"/>
          </a:xfrm>
        </p:spPr>
        <p:txBody>
          <a:bodyPr vert="horz" lIns="0" tIns="0" rIns="0" bIns="0" anchor="t"/>
          <a:lstStyle>
            <a:lvl1pPr marL="0" indent="0">
              <a:lnSpc>
                <a:spcPct val="90000"/>
              </a:lnSpc>
              <a:spcBef>
                <a:spcPts val="0"/>
              </a:spcBef>
              <a:spcAft>
                <a:spcPts val="0"/>
              </a:spcAft>
              <a:buNone/>
              <a:defRPr sz="20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sp>
        <p:nvSpPr>
          <p:cNvPr id="148" name="Tijdelijke aanduiding voor verticale tekst 2">
            <a:extLst>
              <a:ext uri="{FF2B5EF4-FFF2-40B4-BE49-F238E27FC236}">
                <a16:creationId xmlns:a16="http://schemas.microsoft.com/office/drawing/2014/main" id="{7A8779C9-E41B-452A-A942-1F5CF5483595}"/>
              </a:ext>
            </a:extLst>
          </p:cNvPr>
          <p:cNvSpPr>
            <a:spLocks noGrp="1"/>
          </p:cNvSpPr>
          <p:nvPr>
            <p:ph type="body" orient="vert" idx="17" hasCustomPrompt="1"/>
          </p:nvPr>
        </p:nvSpPr>
        <p:spPr>
          <a:xfrm>
            <a:off x="6337600" y="1634341"/>
            <a:ext cx="5135970" cy="653477"/>
          </a:xfrm>
        </p:spPr>
        <p:txBody>
          <a:bodyPr vert="horz" lIns="0" tIns="0" rIns="0" bIns="0" anchor="t"/>
          <a:lstStyle>
            <a:lvl1pPr marL="0" indent="0">
              <a:lnSpc>
                <a:spcPct val="90000"/>
              </a:lnSpc>
              <a:spcBef>
                <a:spcPts val="0"/>
              </a:spcBef>
              <a:spcAft>
                <a:spcPts val="0"/>
              </a:spcAft>
              <a:buNone/>
              <a:defRPr sz="20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grpSp>
        <p:nvGrpSpPr>
          <p:cNvPr id="12" name="Instructie">
            <a:extLst>
              <a:ext uri="{FF2B5EF4-FFF2-40B4-BE49-F238E27FC236}">
                <a16:creationId xmlns:a16="http://schemas.microsoft.com/office/drawing/2014/main" id="{BB2BA49F-C2BE-40FF-AF4C-D8D7A68CD322}"/>
              </a:ext>
            </a:extLst>
          </p:cNvPr>
          <p:cNvGrpSpPr/>
          <p:nvPr userDrawn="1"/>
        </p:nvGrpSpPr>
        <p:grpSpPr>
          <a:xfrm>
            <a:off x="-3437547" y="1434"/>
            <a:ext cx="3310322" cy="6001164"/>
            <a:chOff x="-3437547" y="1434"/>
            <a:chExt cx="3310322" cy="6001164"/>
          </a:xfrm>
        </p:grpSpPr>
        <p:cxnSp>
          <p:nvCxnSpPr>
            <p:cNvPr id="13" name="Rechte verbindingslijn 12">
              <a:extLst>
                <a:ext uri="{FF2B5EF4-FFF2-40B4-BE49-F238E27FC236}">
                  <a16:creationId xmlns:a16="http://schemas.microsoft.com/office/drawing/2014/main" id="{979A62EF-1F5C-4ECF-8B6C-38C97A59956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 name="Ovaal 13">
              <a:extLst>
                <a:ext uri="{FF2B5EF4-FFF2-40B4-BE49-F238E27FC236}">
                  <a16:creationId xmlns:a16="http://schemas.microsoft.com/office/drawing/2014/main" id="{7B0D0831-A089-45DF-8D0C-07F0DF53E27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5" name="Rechthoek 14">
              <a:extLst>
                <a:ext uri="{FF2B5EF4-FFF2-40B4-BE49-F238E27FC236}">
                  <a16:creationId xmlns:a16="http://schemas.microsoft.com/office/drawing/2014/main" id="{2DB5D402-E7E1-4197-9FE4-BBD5DC4053E6}"/>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6" name="Ovaal 15">
              <a:extLst>
                <a:ext uri="{FF2B5EF4-FFF2-40B4-BE49-F238E27FC236}">
                  <a16:creationId xmlns:a16="http://schemas.microsoft.com/office/drawing/2014/main" id="{47DEE861-969D-4570-8088-17E14C06BD2F}"/>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7" name="Rechthoek 16">
              <a:extLst>
                <a:ext uri="{FF2B5EF4-FFF2-40B4-BE49-F238E27FC236}">
                  <a16:creationId xmlns:a16="http://schemas.microsoft.com/office/drawing/2014/main" id="{AF13C9DC-3FB1-4E84-A7C3-A5D5C95525CA}"/>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8" name="Ovaal 17">
              <a:extLst>
                <a:ext uri="{FF2B5EF4-FFF2-40B4-BE49-F238E27FC236}">
                  <a16:creationId xmlns:a16="http://schemas.microsoft.com/office/drawing/2014/main" id="{096D7EE3-B699-4FE0-BBD9-69B7DD80446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9" name="Rechthoek 18">
              <a:extLst>
                <a:ext uri="{FF2B5EF4-FFF2-40B4-BE49-F238E27FC236}">
                  <a16:creationId xmlns:a16="http://schemas.microsoft.com/office/drawing/2014/main" id="{A3A1F26F-4D03-4DFF-91AF-E3B47BB9CDDB}"/>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0" name="Ovaal 19">
              <a:extLst>
                <a:ext uri="{FF2B5EF4-FFF2-40B4-BE49-F238E27FC236}">
                  <a16:creationId xmlns:a16="http://schemas.microsoft.com/office/drawing/2014/main" id="{E171FAA8-4C77-4665-85B9-A2B96C3CD4C8}"/>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1" name="Rechthoek 20">
              <a:extLst>
                <a:ext uri="{FF2B5EF4-FFF2-40B4-BE49-F238E27FC236}">
                  <a16:creationId xmlns:a16="http://schemas.microsoft.com/office/drawing/2014/main" id="{BA4D1891-8D39-4721-9E6A-67C179389A5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2" name="Meer informatie">
              <a:extLst>
                <a:ext uri="{FF2B5EF4-FFF2-40B4-BE49-F238E27FC236}">
                  <a16:creationId xmlns:a16="http://schemas.microsoft.com/office/drawing/2014/main" id="{45217702-F999-4510-A3AD-BE8195440EDD}"/>
                </a:ext>
              </a:extLst>
            </p:cNvPr>
            <p:cNvGrpSpPr/>
            <p:nvPr userDrawn="1"/>
          </p:nvGrpSpPr>
          <p:grpSpPr>
            <a:xfrm>
              <a:off x="-3421298" y="5206936"/>
              <a:ext cx="3178515" cy="795662"/>
              <a:chOff x="-3741486" y="3387723"/>
              <a:chExt cx="3178515" cy="795662"/>
            </a:xfrm>
          </p:grpSpPr>
          <p:sp>
            <p:nvSpPr>
              <p:cNvPr id="90" name="Freeform 101">
                <a:extLst>
                  <a:ext uri="{FF2B5EF4-FFF2-40B4-BE49-F238E27FC236}">
                    <a16:creationId xmlns:a16="http://schemas.microsoft.com/office/drawing/2014/main" id="{D61D7EE3-8623-4191-9576-0F2A606A75D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1" name="Rechthoek 90">
                <a:extLst>
                  <a:ext uri="{FF2B5EF4-FFF2-40B4-BE49-F238E27FC236}">
                    <a16:creationId xmlns:a16="http://schemas.microsoft.com/office/drawing/2014/main" id="{8360C029-6491-44F6-830F-9B5299871C74}"/>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2" name="Rechte verbindingslijn 91">
                <a:extLst>
                  <a:ext uri="{FF2B5EF4-FFF2-40B4-BE49-F238E27FC236}">
                    <a16:creationId xmlns:a16="http://schemas.microsoft.com/office/drawing/2014/main" id="{703758A3-1B98-4D1B-9CAE-3034168BC0D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3" name="Rechthoek 22">
              <a:extLst>
                <a:ext uri="{FF2B5EF4-FFF2-40B4-BE49-F238E27FC236}">
                  <a16:creationId xmlns:a16="http://schemas.microsoft.com/office/drawing/2014/main" id="{C30928CF-89A8-4118-9D57-E9CFB4591F62}"/>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4" name="Ovaal 23">
              <a:extLst>
                <a:ext uri="{FF2B5EF4-FFF2-40B4-BE49-F238E27FC236}">
                  <a16:creationId xmlns:a16="http://schemas.microsoft.com/office/drawing/2014/main" id="{6124AEA7-FC98-4243-9FA5-F6543C0EC1A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5" name="Rechte verbindingslijn 24">
              <a:extLst>
                <a:ext uri="{FF2B5EF4-FFF2-40B4-BE49-F238E27FC236}">
                  <a16:creationId xmlns:a16="http://schemas.microsoft.com/office/drawing/2014/main" id="{CC8EAFDC-990A-4A78-9E69-885EC38909B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6" name="Groep 25">
              <a:extLst>
                <a:ext uri="{FF2B5EF4-FFF2-40B4-BE49-F238E27FC236}">
                  <a16:creationId xmlns:a16="http://schemas.microsoft.com/office/drawing/2014/main" id="{3608C565-6329-48DD-9905-0EC792364F3F}"/>
                </a:ext>
              </a:extLst>
            </p:cNvPr>
            <p:cNvGrpSpPr/>
            <p:nvPr userDrawn="1"/>
          </p:nvGrpSpPr>
          <p:grpSpPr>
            <a:xfrm>
              <a:off x="-3437547" y="349413"/>
              <a:ext cx="2933825" cy="558875"/>
              <a:chOff x="-3419346" y="368233"/>
              <a:chExt cx="3904920" cy="743862"/>
            </a:xfrm>
          </p:grpSpPr>
          <p:sp>
            <p:nvSpPr>
              <p:cNvPr id="38" name="Rechthoek 37">
                <a:extLst>
                  <a:ext uri="{FF2B5EF4-FFF2-40B4-BE49-F238E27FC236}">
                    <a16:creationId xmlns:a16="http://schemas.microsoft.com/office/drawing/2014/main" id="{32264688-277B-4EDC-B6F6-B55DBE190B7B}"/>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9" name="Rechte verbindingslijn 38">
                <a:extLst>
                  <a:ext uri="{FF2B5EF4-FFF2-40B4-BE49-F238E27FC236}">
                    <a16:creationId xmlns:a16="http://schemas.microsoft.com/office/drawing/2014/main" id="{7E4ABF09-D8D8-48F0-8AAA-658511B4D12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BD8D3E37-089F-4E81-8374-72DA0D38FE0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chthoek 40">
                <a:extLst>
                  <a:ext uri="{FF2B5EF4-FFF2-40B4-BE49-F238E27FC236}">
                    <a16:creationId xmlns:a16="http://schemas.microsoft.com/office/drawing/2014/main" id="{AF3003DE-6B25-4AE7-B4FB-F0DF973EB31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2" name="Groep 41">
                <a:extLst>
                  <a:ext uri="{FF2B5EF4-FFF2-40B4-BE49-F238E27FC236}">
                    <a16:creationId xmlns:a16="http://schemas.microsoft.com/office/drawing/2014/main" id="{F6EE8DDE-3A06-47F5-937F-A939C5506E46}"/>
                  </a:ext>
                </a:extLst>
              </p:cNvPr>
              <p:cNvGrpSpPr/>
              <p:nvPr userDrawn="1"/>
            </p:nvGrpSpPr>
            <p:grpSpPr>
              <a:xfrm>
                <a:off x="-3002834" y="720303"/>
                <a:ext cx="182598" cy="143759"/>
                <a:chOff x="-3310843" y="700986"/>
                <a:chExt cx="182598" cy="143759"/>
              </a:xfrm>
            </p:grpSpPr>
            <p:grpSp>
              <p:nvGrpSpPr>
                <p:cNvPr id="81" name="Groep 80">
                  <a:extLst>
                    <a:ext uri="{FF2B5EF4-FFF2-40B4-BE49-F238E27FC236}">
                      <a16:creationId xmlns:a16="http://schemas.microsoft.com/office/drawing/2014/main" id="{A0BA2337-E9EF-4357-A2F9-873A3407E7FD}"/>
                    </a:ext>
                  </a:extLst>
                </p:cNvPr>
                <p:cNvGrpSpPr/>
                <p:nvPr userDrawn="1"/>
              </p:nvGrpSpPr>
              <p:grpSpPr>
                <a:xfrm>
                  <a:off x="-3310843" y="700986"/>
                  <a:ext cx="182598" cy="143759"/>
                  <a:chOff x="-3310843" y="700986"/>
                  <a:chExt cx="182598" cy="143759"/>
                </a:xfrm>
              </p:grpSpPr>
              <p:cxnSp>
                <p:nvCxnSpPr>
                  <p:cNvPr id="85" name="Rechte verbindingslijn 84">
                    <a:extLst>
                      <a:ext uri="{FF2B5EF4-FFF2-40B4-BE49-F238E27FC236}">
                        <a16:creationId xmlns:a16="http://schemas.microsoft.com/office/drawing/2014/main" id="{DD642795-9A62-42D5-A8CA-3CF6219DCE1E}"/>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C36729D5-AAE3-45F2-8CC6-C00262A5E4D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7" name="Rechte verbindingslijn 86">
                    <a:extLst>
                      <a:ext uri="{FF2B5EF4-FFF2-40B4-BE49-F238E27FC236}">
                        <a16:creationId xmlns:a16="http://schemas.microsoft.com/office/drawing/2014/main" id="{9C665B58-1171-4BF4-A0E1-F93141CE6A2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81723E7C-515F-4331-9DFE-86393DAB64D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FDFF95E0-0E1D-4734-9E9C-BBE03E72E8A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2" name="Groep 81">
                  <a:extLst>
                    <a:ext uri="{FF2B5EF4-FFF2-40B4-BE49-F238E27FC236}">
                      <a16:creationId xmlns:a16="http://schemas.microsoft.com/office/drawing/2014/main" id="{8F48DAE7-C971-43DE-8387-3152FE22FBB0}"/>
                    </a:ext>
                  </a:extLst>
                </p:cNvPr>
                <p:cNvGrpSpPr/>
                <p:nvPr userDrawn="1"/>
              </p:nvGrpSpPr>
              <p:grpSpPr>
                <a:xfrm flipH="1">
                  <a:off x="-3310774" y="735854"/>
                  <a:ext cx="88801" cy="72568"/>
                  <a:chOff x="-2091059" y="1395403"/>
                  <a:chExt cx="157316" cy="128558"/>
                </a:xfrm>
              </p:grpSpPr>
              <p:sp>
                <p:nvSpPr>
                  <p:cNvPr id="83" name="Rechthoek 82">
                    <a:extLst>
                      <a:ext uri="{FF2B5EF4-FFF2-40B4-BE49-F238E27FC236}">
                        <a16:creationId xmlns:a16="http://schemas.microsoft.com/office/drawing/2014/main" id="{E3B8779F-0255-46E4-A745-20E12490E37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Pijl: punthaak 83">
                    <a:extLst>
                      <a:ext uri="{FF2B5EF4-FFF2-40B4-BE49-F238E27FC236}">
                        <a16:creationId xmlns:a16="http://schemas.microsoft.com/office/drawing/2014/main" id="{F362BA98-F6F9-4CA5-AF8A-3D7C0C48008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3" name="Groep 42">
                <a:extLst>
                  <a:ext uri="{FF2B5EF4-FFF2-40B4-BE49-F238E27FC236}">
                    <a16:creationId xmlns:a16="http://schemas.microsoft.com/office/drawing/2014/main" id="{09635801-ECC9-423D-BCAB-49219D7AD795}"/>
                  </a:ext>
                </a:extLst>
              </p:cNvPr>
              <p:cNvGrpSpPr/>
              <p:nvPr userDrawn="1"/>
            </p:nvGrpSpPr>
            <p:grpSpPr>
              <a:xfrm>
                <a:off x="-3326107" y="720303"/>
                <a:ext cx="182598" cy="143759"/>
                <a:chOff x="-3634116" y="700986"/>
                <a:chExt cx="182598" cy="143759"/>
              </a:xfrm>
            </p:grpSpPr>
            <p:grpSp>
              <p:nvGrpSpPr>
                <p:cNvPr id="72" name="Groep 71">
                  <a:extLst>
                    <a:ext uri="{FF2B5EF4-FFF2-40B4-BE49-F238E27FC236}">
                      <a16:creationId xmlns:a16="http://schemas.microsoft.com/office/drawing/2014/main" id="{DCF4EA08-284D-44AC-9304-ABB51779912F}"/>
                    </a:ext>
                  </a:extLst>
                </p:cNvPr>
                <p:cNvGrpSpPr/>
                <p:nvPr userDrawn="1"/>
              </p:nvGrpSpPr>
              <p:grpSpPr>
                <a:xfrm>
                  <a:off x="-3634116" y="700986"/>
                  <a:ext cx="182598" cy="143759"/>
                  <a:chOff x="-3634116" y="700986"/>
                  <a:chExt cx="182598" cy="143759"/>
                </a:xfrm>
              </p:grpSpPr>
              <p:cxnSp>
                <p:nvCxnSpPr>
                  <p:cNvPr id="76" name="Rechte verbindingslijn 75">
                    <a:extLst>
                      <a:ext uri="{FF2B5EF4-FFF2-40B4-BE49-F238E27FC236}">
                        <a16:creationId xmlns:a16="http://schemas.microsoft.com/office/drawing/2014/main" id="{7BDF8D42-07F5-4F10-8DA3-1D7C5B229A56}"/>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5D0EB0BC-F454-4A34-9DA2-9CA29CBECB0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3B2BF267-9FFB-46FF-AFEC-9D9D9204FCF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4C5EF5CA-1859-48CD-86A0-7A256B0A9D1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4FE9E2A9-71F7-48B1-A019-72941F59D35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3" name="Groep 72">
                  <a:extLst>
                    <a:ext uri="{FF2B5EF4-FFF2-40B4-BE49-F238E27FC236}">
                      <a16:creationId xmlns:a16="http://schemas.microsoft.com/office/drawing/2014/main" id="{531278AE-ADC9-42CB-812A-8A261871E427}"/>
                    </a:ext>
                  </a:extLst>
                </p:cNvPr>
                <p:cNvGrpSpPr/>
                <p:nvPr userDrawn="1"/>
              </p:nvGrpSpPr>
              <p:grpSpPr>
                <a:xfrm>
                  <a:off x="-3634047" y="735854"/>
                  <a:ext cx="88801" cy="72568"/>
                  <a:chOff x="-2091059" y="1395403"/>
                  <a:chExt cx="157316" cy="128558"/>
                </a:xfrm>
              </p:grpSpPr>
              <p:sp>
                <p:nvSpPr>
                  <p:cNvPr id="74" name="Rechthoek 73">
                    <a:extLst>
                      <a:ext uri="{FF2B5EF4-FFF2-40B4-BE49-F238E27FC236}">
                        <a16:creationId xmlns:a16="http://schemas.microsoft.com/office/drawing/2014/main" id="{F5A20EE4-E8E7-4C49-B922-F527B1DB014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Pijl: punthaak 74">
                    <a:extLst>
                      <a:ext uri="{FF2B5EF4-FFF2-40B4-BE49-F238E27FC236}">
                        <a16:creationId xmlns:a16="http://schemas.microsoft.com/office/drawing/2014/main" id="{6ABCFD57-B22B-4082-AF79-E2EA72F3BEC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4" name="Rechte verbindingslijn 43">
                <a:extLst>
                  <a:ext uri="{FF2B5EF4-FFF2-40B4-BE49-F238E27FC236}">
                    <a16:creationId xmlns:a16="http://schemas.microsoft.com/office/drawing/2014/main" id="{4394C3C0-4CF2-4522-908E-FCFA675E51A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F28E96F7-B917-4C01-8A21-37EAF7A22C2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 name="Groep 45">
                <a:extLst>
                  <a:ext uri="{FF2B5EF4-FFF2-40B4-BE49-F238E27FC236}">
                    <a16:creationId xmlns:a16="http://schemas.microsoft.com/office/drawing/2014/main" id="{3D49D255-9D02-457F-A73C-DEAE8C4E9A09}"/>
                  </a:ext>
                </a:extLst>
              </p:cNvPr>
              <p:cNvGrpSpPr/>
              <p:nvPr userDrawn="1"/>
            </p:nvGrpSpPr>
            <p:grpSpPr>
              <a:xfrm>
                <a:off x="-2425037" y="370226"/>
                <a:ext cx="357690" cy="330595"/>
                <a:chOff x="-2721817" y="347336"/>
                <a:chExt cx="432805" cy="400021"/>
              </a:xfrm>
            </p:grpSpPr>
            <p:sp>
              <p:nvSpPr>
                <p:cNvPr id="61" name="Rechthoek 60">
                  <a:extLst>
                    <a:ext uri="{FF2B5EF4-FFF2-40B4-BE49-F238E27FC236}">
                      <a16:creationId xmlns:a16="http://schemas.microsoft.com/office/drawing/2014/main" id="{24793658-1A4A-4A54-9083-AA523BF9E93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2" name="Groep 61">
                  <a:extLst>
                    <a:ext uri="{FF2B5EF4-FFF2-40B4-BE49-F238E27FC236}">
                      <a16:creationId xmlns:a16="http://schemas.microsoft.com/office/drawing/2014/main" id="{DDA3BD1F-CF76-48BF-8A5B-02CCC90C49A2}"/>
                    </a:ext>
                  </a:extLst>
                </p:cNvPr>
                <p:cNvGrpSpPr/>
                <p:nvPr userDrawn="1"/>
              </p:nvGrpSpPr>
              <p:grpSpPr>
                <a:xfrm>
                  <a:off x="-2652453" y="431583"/>
                  <a:ext cx="294076" cy="231526"/>
                  <a:chOff x="-3634116" y="700986"/>
                  <a:chExt cx="182598" cy="143759"/>
                </a:xfrm>
              </p:grpSpPr>
              <p:grpSp>
                <p:nvGrpSpPr>
                  <p:cNvPr id="63" name="Groep 62">
                    <a:extLst>
                      <a:ext uri="{FF2B5EF4-FFF2-40B4-BE49-F238E27FC236}">
                        <a16:creationId xmlns:a16="http://schemas.microsoft.com/office/drawing/2014/main" id="{344DC5D9-61CC-4475-9103-A0A444B522F4}"/>
                      </a:ext>
                    </a:extLst>
                  </p:cNvPr>
                  <p:cNvGrpSpPr/>
                  <p:nvPr userDrawn="1"/>
                </p:nvGrpSpPr>
                <p:grpSpPr>
                  <a:xfrm>
                    <a:off x="-3634116" y="700986"/>
                    <a:ext cx="182598" cy="143759"/>
                    <a:chOff x="-3634116" y="700986"/>
                    <a:chExt cx="182598" cy="143759"/>
                  </a:xfrm>
                </p:grpSpPr>
                <p:cxnSp>
                  <p:nvCxnSpPr>
                    <p:cNvPr id="67" name="Rechte verbindingslijn 66">
                      <a:extLst>
                        <a:ext uri="{FF2B5EF4-FFF2-40B4-BE49-F238E27FC236}">
                          <a16:creationId xmlns:a16="http://schemas.microsoft.com/office/drawing/2014/main" id="{28F2476D-19A1-4D81-A5F3-2174A951E99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77A9787A-E111-4B44-A6AC-CFF150273A1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EACFA083-8455-4C93-94F6-6953FD8ACFB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AF22E994-FCA7-4DD7-B01D-A3C3E323A31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8981C179-D54E-4B5B-9652-6DDF1F826D9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4" name="Groep 63">
                    <a:extLst>
                      <a:ext uri="{FF2B5EF4-FFF2-40B4-BE49-F238E27FC236}">
                        <a16:creationId xmlns:a16="http://schemas.microsoft.com/office/drawing/2014/main" id="{CFD9CF51-DFF7-44BC-91F8-B58A150073A0}"/>
                      </a:ext>
                    </a:extLst>
                  </p:cNvPr>
                  <p:cNvGrpSpPr/>
                  <p:nvPr userDrawn="1"/>
                </p:nvGrpSpPr>
                <p:grpSpPr>
                  <a:xfrm>
                    <a:off x="-3634047" y="735854"/>
                    <a:ext cx="88801" cy="72568"/>
                    <a:chOff x="-2091059" y="1395403"/>
                    <a:chExt cx="157316" cy="128558"/>
                  </a:xfrm>
                </p:grpSpPr>
                <p:sp>
                  <p:nvSpPr>
                    <p:cNvPr id="65" name="Rechthoek 64">
                      <a:extLst>
                        <a:ext uri="{FF2B5EF4-FFF2-40B4-BE49-F238E27FC236}">
                          <a16:creationId xmlns:a16="http://schemas.microsoft.com/office/drawing/2014/main" id="{C38640E7-7A66-4CE2-9C1C-F7905DEA120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Pijl: punthaak 65">
                      <a:extLst>
                        <a:ext uri="{FF2B5EF4-FFF2-40B4-BE49-F238E27FC236}">
                          <a16:creationId xmlns:a16="http://schemas.microsoft.com/office/drawing/2014/main" id="{1F7F27E5-3CBE-4197-B341-C10393CC86E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7" name="Groep 46">
                <a:extLst>
                  <a:ext uri="{FF2B5EF4-FFF2-40B4-BE49-F238E27FC236}">
                    <a16:creationId xmlns:a16="http://schemas.microsoft.com/office/drawing/2014/main" id="{EE219E76-7E83-46B3-ACB9-9CD8E0AEAC34}"/>
                  </a:ext>
                </a:extLst>
              </p:cNvPr>
              <p:cNvGrpSpPr/>
              <p:nvPr userDrawn="1"/>
            </p:nvGrpSpPr>
            <p:grpSpPr>
              <a:xfrm>
                <a:off x="-2425037" y="781500"/>
                <a:ext cx="357690" cy="330595"/>
                <a:chOff x="-2721817" y="782525"/>
                <a:chExt cx="432805" cy="400021"/>
              </a:xfrm>
            </p:grpSpPr>
            <p:sp>
              <p:nvSpPr>
                <p:cNvPr id="50" name="Rechthoek 49">
                  <a:extLst>
                    <a:ext uri="{FF2B5EF4-FFF2-40B4-BE49-F238E27FC236}">
                      <a16:creationId xmlns:a16="http://schemas.microsoft.com/office/drawing/2014/main" id="{25AE2270-34DC-4436-A94A-8F4BACF50A6B}"/>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1" name="Groep 50">
                  <a:extLst>
                    <a:ext uri="{FF2B5EF4-FFF2-40B4-BE49-F238E27FC236}">
                      <a16:creationId xmlns:a16="http://schemas.microsoft.com/office/drawing/2014/main" id="{292344F6-6527-43DE-AE47-806EAD08D2FB}"/>
                    </a:ext>
                  </a:extLst>
                </p:cNvPr>
                <p:cNvGrpSpPr/>
                <p:nvPr userDrawn="1"/>
              </p:nvGrpSpPr>
              <p:grpSpPr>
                <a:xfrm>
                  <a:off x="-2652453" y="866772"/>
                  <a:ext cx="294076" cy="231526"/>
                  <a:chOff x="-3310843" y="700986"/>
                  <a:chExt cx="182598" cy="143759"/>
                </a:xfrm>
              </p:grpSpPr>
              <p:grpSp>
                <p:nvGrpSpPr>
                  <p:cNvPr id="52" name="Groep 51">
                    <a:extLst>
                      <a:ext uri="{FF2B5EF4-FFF2-40B4-BE49-F238E27FC236}">
                        <a16:creationId xmlns:a16="http://schemas.microsoft.com/office/drawing/2014/main" id="{A495F2EB-4157-4D6A-BF95-698F0A473530}"/>
                      </a:ext>
                    </a:extLst>
                  </p:cNvPr>
                  <p:cNvGrpSpPr/>
                  <p:nvPr userDrawn="1"/>
                </p:nvGrpSpPr>
                <p:grpSpPr>
                  <a:xfrm>
                    <a:off x="-3310843" y="700986"/>
                    <a:ext cx="182598" cy="143759"/>
                    <a:chOff x="-3310843" y="700986"/>
                    <a:chExt cx="182598" cy="143759"/>
                  </a:xfrm>
                </p:grpSpPr>
                <p:cxnSp>
                  <p:nvCxnSpPr>
                    <p:cNvPr id="56" name="Rechte verbindingslijn 55">
                      <a:extLst>
                        <a:ext uri="{FF2B5EF4-FFF2-40B4-BE49-F238E27FC236}">
                          <a16:creationId xmlns:a16="http://schemas.microsoft.com/office/drawing/2014/main" id="{67112C67-3920-46B8-80EE-965855B207D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05714F9F-7CEE-4992-9C24-D2A4B63D156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873AA883-BAC6-4D5E-B9FA-30E2B7B372F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36317DA4-0A68-47A5-B4DA-9BB5466AC9F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85D97588-E6D2-4078-8860-DAE63FD2418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E817A899-A21F-458E-9BCF-33E621EF0457}"/>
                      </a:ext>
                    </a:extLst>
                  </p:cNvPr>
                  <p:cNvGrpSpPr/>
                  <p:nvPr userDrawn="1"/>
                </p:nvGrpSpPr>
                <p:grpSpPr>
                  <a:xfrm flipH="1">
                    <a:off x="-3310774" y="735854"/>
                    <a:ext cx="88801" cy="72568"/>
                    <a:chOff x="-2091059" y="1395403"/>
                    <a:chExt cx="157316" cy="128558"/>
                  </a:xfrm>
                </p:grpSpPr>
                <p:sp>
                  <p:nvSpPr>
                    <p:cNvPr id="54" name="Rechthoek 53">
                      <a:extLst>
                        <a:ext uri="{FF2B5EF4-FFF2-40B4-BE49-F238E27FC236}">
                          <a16:creationId xmlns:a16="http://schemas.microsoft.com/office/drawing/2014/main" id="{BBED5C04-ECC9-49EC-AB41-D5B7A0693F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Pijl: punthaak 54">
                      <a:extLst>
                        <a:ext uri="{FF2B5EF4-FFF2-40B4-BE49-F238E27FC236}">
                          <a16:creationId xmlns:a16="http://schemas.microsoft.com/office/drawing/2014/main" id="{3381A15D-99E9-40B2-A9AF-2BF9706E147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8" name="Rechthoek 47">
                <a:extLst>
                  <a:ext uri="{FF2B5EF4-FFF2-40B4-BE49-F238E27FC236}">
                    <a16:creationId xmlns:a16="http://schemas.microsoft.com/office/drawing/2014/main" id="{484F242F-60B1-4580-99B7-CF55C20A92E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9" name="Rechthoek 48">
                <a:extLst>
                  <a:ext uri="{FF2B5EF4-FFF2-40B4-BE49-F238E27FC236}">
                    <a16:creationId xmlns:a16="http://schemas.microsoft.com/office/drawing/2014/main" id="{76F88FF9-5776-4181-A68F-77B6DD089B7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7" name="Rechte verbindingslijn 26">
              <a:extLst>
                <a:ext uri="{FF2B5EF4-FFF2-40B4-BE49-F238E27FC236}">
                  <a16:creationId xmlns:a16="http://schemas.microsoft.com/office/drawing/2014/main" id="{E8F80EBD-F50A-40E9-8A40-74537E8C0AB0}"/>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8" name="Rechthoek 27">
              <a:extLst>
                <a:ext uri="{FF2B5EF4-FFF2-40B4-BE49-F238E27FC236}">
                  <a16:creationId xmlns:a16="http://schemas.microsoft.com/office/drawing/2014/main" id="{9D4B4C9E-B17C-407E-8DB4-1DA8EF09E59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 name="Ovaal 28">
              <a:extLst>
                <a:ext uri="{FF2B5EF4-FFF2-40B4-BE49-F238E27FC236}">
                  <a16:creationId xmlns:a16="http://schemas.microsoft.com/office/drawing/2014/main" id="{AA20B620-376F-4C2B-88F5-B8FD918B9F2C}"/>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0" name="Rechthoek 29">
              <a:extLst>
                <a:ext uri="{FF2B5EF4-FFF2-40B4-BE49-F238E27FC236}">
                  <a16:creationId xmlns:a16="http://schemas.microsoft.com/office/drawing/2014/main" id="{41660EE0-F1D8-4754-BB5D-EB8E75DA1B18}"/>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B4129DB8-F989-4010-A28E-8E32514DCE19}"/>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2" name="Rechthoek 31">
              <a:extLst>
                <a:ext uri="{FF2B5EF4-FFF2-40B4-BE49-F238E27FC236}">
                  <a16:creationId xmlns:a16="http://schemas.microsoft.com/office/drawing/2014/main" id="{2BB68AFA-9898-449F-AE11-21D830FD5E0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3" name="Ovaal 32">
              <a:extLst>
                <a:ext uri="{FF2B5EF4-FFF2-40B4-BE49-F238E27FC236}">
                  <a16:creationId xmlns:a16="http://schemas.microsoft.com/office/drawing/2014/main" id="{1B0CAABD-E764-40C0-9C27-75187AB262A4}"/>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C3244B73-8223-4762-A6FF-A60CAA040C81}"/>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5" name="Ovaal 34">
              <a:extLst>
                <a:ext uri="{FF2B5EF4-FFF2-40B4-BE49-F238E27FC236}">
                  <a16:creationId xmlns:a16="http://schemas.microsoft.com/office/drawing/2014/main" id="{059996C5-F752-4DC4-8EE9-5053D4A76638}"/>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6" name="Rechthoek 35">
              <a:extLst>
                <a:ext uri="{FF2B5EF4-FFF2-40B4-BE49-F238E27FC236}">
                  <a16:creationId xmlns:a16="http://schemas.microsoft.com/office/drawing/2014/main" id="{9207188A-B4D3-42F9-9210-F8F05CD8EE04}"/>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7" name="Rechthoek 36">
              <a:extLst>
                <a:ext uri="{FF2B5EF4-FFF2-40B4-BE49-F238E27FC236}">
                  <a16:creationId xmlns:a16="http://schemas.microsoft.com/office/drawing/2014/main" id="{9F66DA01-040E-42E4-99C1-7B327F75938A}"/>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76196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SLIDE – 2 KOLOMMEN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2374899"/>
            <a:ext cx="5135970" cy="3460435"/>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SLIDE – 2 KOLOMMEN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sp>
        <p:nvSpPr>
          <p:cNvPr id="145" name="Tijdelijke aanduiding voor verticale tekst 2">
            <a:extLst>
              <a:ext uri="{FF2B5EF4-FFF2-40B4-BE49-F238E27FC236}">
                <a16:creationId xmlns:a16="http://schemas.microsoft.com/office/drawing/2014/main" id="{9793699D-4303-4E8C-BE11-8FD49679A100}"/>
              </a:ext>
            </a:extLst>
          </p:cNvPr>
          <p:cNvSpPr>
            <a:spLocks noGrp="1"/>
          </p:cNvSpPr>
          <p:nvPr>
            <p:ph type="body" orient="vert" idx="14" hasCustomPrompt="1"/>
          </p:nvPr>
        </p:nvSpPr>
        <p:spPr>
          <a:xfrm>
            <a:off x="6337600" y="2374899"/>
            <a:ext cx="5135970" cy="3460436"/>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46" name="Tijdelijke aanduiding voor verticale tekst 2">
            <a:extLst>
              <a:ext uri="{FF2B5EF4-FFF2-40B4-BE49-F238E27FC236}">
                <a16:creationId xmlns:a16="http://schemas.microsoft.com/office/drawing/2014/main" id="{AF74C656-40EE-48A0-AE94-B7AB9A70EDE5}"/>
              </a:ext>
            </a:extLst>
          </p:cNvPr>
          <p:cNvSpPr>
            <a:spLocks noGrp="1"/>
          </p:cNvSpPr>
          <p:nvPr>
            <p:ph type="body" orient="vert" idx="15" hasCustomPrompt="1"/>
          </p:nvPr>
        </p:nvSpPr>
        <p:spPr>
          <a:xfrm>
            <a:off x="698500" y="1634341"/>
            <a:ext cx="5135970" cy="653477"/>
          </a:xfrm>
        </p:spPr>
        <p:txBody>
          <a:bodyPr vert="horz" lIns="0" tIns="0" rIns="0" bIns="0" anchor="t"/>
          <a:lstStyle>
            <a:lvl1pPr marL="0" indent="0">
              <a:lnSpc>
                <a:spcPct val="90000"/>
              </a:lnSpc>
              <a:spcBef>
                <a:spcPts val="0"/>
              </a:spcBef>
              <a:spcAft>
                <a:spcPts val="0"/>
              </a:spcAft>
              <a:buNone/>
              <a:defRPr sz="20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sp>
        <p:nvSpPr>
          <p:cNvPr id="148" name="Tijdelijke aanduiding voor verticale tekst 2">
            <a:extLst>
              <a:ext uri="{FF2B5EF4-FFF2-40B4-BE49-F238E27FC236}">
                <a16:creationId xmlns:a16="http://schemas.microsoft.com/office/drawing/2014/main" id="{7A8779C9-E41B-452A-A942-1F5CF5483595}"/>
              </a:ext>
            </a:extLst>
          </p:cNvPr>
          <p:cNvSpPr>
            <a:spLocks noGrp="1"/>
          </p:cNvSpPr>
          <p:nvPr>
            <p:ph type="body" orient="vert" idx="17" hasCustomPrompt="1"/>
          </p:nvPr>
        </p:nvSpPr>
        <p:spPr>
          <a:xfrm>
            <a:off x="6337600" y="1634341"/>
            <a:ext cx="5135970" cy="653477"/>
          </a:xfrm>
        </p:spPr>
        <p:txBody>
          <a:bodyPr vert="horz" lIns="0" tIns="0" rIns="0" bIns="0" anchor="t"/>
          <a:lstStyle>
            <a:lvl1pPr marL="0" indent="0">
              <a:lnSpc>
                <a:spcPct val="90000"/>
              </a:lnSpc>
              <a:spcBef>
                <a:spcPts val="0"/>
              </a:spcBef>
              <a:spcAft>
                <a:spcPts val="0"/>
              </a:spcAft>
              <a:buNone/>
              <a:defRPr sz="20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4" name="Instructie">
            <a:extLst>
              <a:ext uri="{FF2B5EF4-FFF2-40B4-BE49-F238E27FC236}">
                <a16:creationId xmlns:a16="http://schemas.microsoft.com/office/drawing/2014/main" id="{E5E3E769-1950-4388-970B-7C36921BE355}"/>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7E613ADA-C9D0-407E-9CD4-24B22436A5E0}"/>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156CAA96-B94E-41E4-858A-9B87E03A8D74}"/>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360F3FF8-687D-4A48-928A-6E30AEA14970}"/>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11265D4A-7473-438F-AE24-A98E65C08E8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CCC5B787-9F7B-4108-98B2-03BE67A1848F}"/>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9C2857E1-ADB9-4CF9-AD78-AA8B4A6B4BE1}"/>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9542E094-2B50-4FF1-9973-77AF01B8C5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82D0E6AE-73A1-44FA-858C-C87BB5747A70}"/>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A145DFE6-3A3D-422C-BCFE-6478FBC0A63F}"/>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610A2570-4BC2-444D-8B96-ADB1DD0146A4}"/>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1BDFC98E-0FDD-4323-82D9-E8CD19B8E208}"/>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7DD955D3-036A-4E13-9BEC-786DF8CC1F2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C32B5B84-26D7-4D1A-B90E-194073A16230}"/>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5620990E-59DE-47A5-A20B-6CB25DA0F9BD}"/>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C6ADE431-3CE8-4C55-ADEA-5B6466D6EA8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45B38698-2E1D-477A-A1E8-632CA4B94DF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1F835C41-1C1D-4EA4-BBCB-227982D2088F}"/>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ED53A91E-4407-4B84-B4AD-39266BD64DCB}"/>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1BF92C0E-B406-446A-957A-6805B1878464}"/>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CB5A8004-0B9A-47F5-A9A7-FC4493A06B7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9B13E63C-B4E2-4A9C-8C67-6CE524F28399}"/>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870175AC-F0EF-4119-8F32-573D358E325D}"/>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43FAFF94-ADB8-46B7-822C-9D15ECDF957A}"/>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484A02C7-C934-4694-BB95-BA06C1F320A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1DB94AC8-4E6E-49D5-ACAA-A8625A02F96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C18E49EB-9136-4CF2-B6AE-D7F28E82A4A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1E397273-52C2-4860-B2B3-32E86C91182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BD062FDF-EBAA-493D-BC26-FEA98281BAC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10BD7F0F-044E-4079-82DC-AEE5246E3407}"/>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B2CE2992-485F-404E-A6FD-552B684132D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72EEDC37-FE2A-4B83-A86B-3283475BE2B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0547664B-3E71-47C0-AC40-E98E615DC2CC}"/>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1F03CF30-AB27-442C-BF5F-E109D352C717}"/>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5B9B0A0B-7F2A-44C6-8D66-65214CF767A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E2057746-3A51-4BDC-9F2F-89309886F8C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EF14C031-1294-45EB-9165-34421F8C1922}"/>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E7B2AAFE-66DA-4586-BE90-EB54F36307B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48733B93-08FB-4D38-AB8E-EADD7A580C5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9A97FF0C-0EFB-4355-A0DB-B849FD82BA82}"/>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FD0A602A-7026-44E3-AC8A-2422EF35CDC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BBA7E813-197A-43AE-A984-59E4182D3F8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10DDDC7F-6EE0-44A3-947B-574E4EF2D00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D457F58A-98C2-4477-B688-5062FE2FE51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528B0626-BF15-4D49-92F9-BD04FEB5ED92}"/>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E363D2E2-CAE8-4FEC-8644-98FD2C774A1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39AF99CA-EF2B-4567-AB6F-B94C335207E8}"/>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FE4B5CAB-8333-4640-BB69-CA0D27C5838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C3628D33-8A83-4B9E-A6F3-5C4B5392655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FD8FAC34-87F9-4E50-93F3-8CA23DEB81C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59C6CC1F-1F1C-4FF3-B31F-90BC7B379BD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73C0332-40ED-427F-A942-90206EF04D8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1C5EF323-3AA4-4E3D-B569-4B14DA39DDB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7506B43C-C666-40E1-9187-57A200C9C96F}"/>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A86E956D-CD7F-45A3-ADDD-71F33FE4985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8614F5FC-8076-4639-918D-D3B2AA88D81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AD98650E-5CA0-471B-81D6-183329C2A97D}"/>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6863D523-D6C0-467A-ADC0-2011B65F9C7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4D090391-F2A5-4F62-AE65-D565627E99F2}"/>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CB79946A-8571-452C-8A3E-3BF19995E7E9}"/>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ED5A0C59-969D-431A-9568-3E3333704F0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B126B5C2-1740-4A54-A17A-C6A2F35A1F3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A5C5F0FF-211E-4A5D-A0B4-5F7F73AE912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59EA3F0F-05F1-4A58-8683-925EBA464339}"/>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1AF7C5F-221D-46EE-B89A-40065855CBB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0C120504-1580-4D1A-9E3A-8776BA7DE5DE}"/>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B5ACB3A0-8208-43E2-8302-1A3DD3A96DC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52ABBE3F-1586-48D0-8CBE-53B0A30F15F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150B4F6B-5EF1-4F8D-B602-DB05D0B3545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DB644696-888F-4510-B5B6-A3706DD578E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A735818B-8098-4424-A36F-B4C380426D5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6ECA1EE4-054C-4EEA-8CBD-1DFECDC875E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52661665-EAF6-41D1-93E6-F538000B5B4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D782D214-6245-4E85-812E-C7C3A54AA609}"/>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26C33797-F3C0-4CD8-98FD-CC3D1A0530C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910FC7DB-3E4C-4D1C-B18E-820D924C9C4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0939ABC6-5039-4D40-BFC8-E2C6DDAF869D}"/>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83D91808-AB15-4EDB-A9E0-FD4654457C14}"/>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CA6B3991-6098-4B74-90BB-5B921F34C27B}"/>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5BFE8B4B-21F5-4D71-9C4A-B56B9AAA2AE9}"/>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9D010DA6-AE26-4926-97C5-8ED17C935800}"/>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2965970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SLIDE – 2 KOLOMMEN (GEEL)">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2374899"/>
            <a:ext cx="5135970" cy="3460435"/>
          </a:xfrm>
        </p:spPr>
        <p:txBody>
          <a:bodyPr vert="horz" lIns="0" tIns="0" rIns="0" bIns="0"/>
          <a:lstStyle>
            <a:lvl1pPr>
              <a:buClr>
                <a:schemeClr val="bg1"/>
              </a:buClr>
              <a:defRPr>
                <a:solidFill>
                  <a:schemeClr val="tx2"/>
                </a:solidFill>
              </a:defRPr>
            </a:lvl1pPr>
            <a:lvl2pPr marL="622300" indent="-177800">
              <a:defRPr>
                <a:solidFill>
                  <a:schemeClr val="tx2"/>
                </a:solidFill>
              </a:defRPr>
            </a:lvl2pPr>
            <a:lvl3pPr>
              <a:spcAft>
                <a:spcPts val="1200"/>
              </a:spcAft>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SLIDE – 2 KOLOMMEN (GEEL)</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sp>
        <p:nvSpPr>
          <p:cNvPr id="145" name="Tijdelijke aanduiding voor verticale tekst 2">
            <a:extLst>
              <a:ext uri="{FF2B5EF4-FFF2-40B4-BE49-F238E27FC236}">
                <a16:creationId xmlns:a16="http://schemas.microsoft.com/office/drawing/2014/main" id="{9793699D-4303-4E8C-BE11-8FD49679A100}"/>
              </a:ext>
            </a:extLst>
          </p:cNvPr>
          <p:cNvSpPr>
            <a:spLocks noGrp="1"/>
          </p:cNvSpPr>
          <p:nvPr>
            <p:ph type="body" orient="vert" idx="14" hasCustomPrompt="1"/>
          </p:nvPr>
        </p:nvSpPr>
        <p:spPr>
          <a:xfrm>
            <a:off x="6337600" y="2374899"/>
            <a:ext cx="5135970" cy="3460436"/>
          </a:xfrm>
        </p:spPr>
        <p:txBody>
          <a:bodyPr vert="horz" lIns="0" tIns="0" rIns="0" bIns="0"/>
          <a:lstStyle>
            <a:lvl1pPr>
              <a:buClr>
                <a:schemeClr val="bg1"/>
              </a:buClr>
              <a:defRPr>
                <a:solidFill>
                  <a:schemeClr val="tx2"/>
                </a:solidFill>
              </a:defRPr>
            </a:lvl1pPr>
            <a:lvl2pPr marL="622300" indent="-177800">
              <a:defRPr>
                <a:solidFill>
                  <a:schemeClr val="tx2"/>
                </a:solidFill>
              </a:defRPr>
            </a:lvl2pPr>
            <a:lvl3pPr>
              <a:spcAft>
                <a:spcPts val="1200"/>
              </a:spcAft>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46" name="Tijdelijke aanduiding voor verticale tekst 2">
            <a:extLst>
              <a:ext uri="{FF2B5EF4-FFF2-40B4-BE49-F238E27FC236}">
                <a16:creationId xmlns:a16="http://schemas.microsoft.com/office/drawing/2014/main" id="{AF74C656-40EE-48A0-AE94-B7AB9A70EDE5}"/>
              </a:ext>
            </a:extLst>
          </p:cNvPr>
          <p:cNvSpPr>
            <a:spLocks noGrp="1"/>
          </p:cNvSpPr>
          <p:nvPr>
            <p:ph type="body" orient="vert" idx="15" hasCustomPrompt="1"/>
          </p:nvPr>
        </p:nvSpPr>
        <p:spPr>
          <a:xfrm>
            <a:off x="698500" y="1634341"/>
            <a:ext cx="5135970" cy="653477"/>
          </a:xfrm>
        </p:spPr>
        <p:txBody>
          <a:bodyPr vert="horz" lIns="0" tIns="0" rIns="0" bIns="0" anchor="t"/>
          <a:lstStyle>
            <a:lvl1pPr marL="0" indent="0">
              <a:lnSpc>
                <a:spcPct val="90000"/>
              </a:lnSpc>
              <a:spcBef>
                <a:spcPts val="0"/>
              </a:spcBef>
              <a:spcAft>
                <a:spcPts val="0"/>
              </a:spcAft>
              <a:buNone/>
              <a:defRPr sz="20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sp>
        <p:nvSpPr>
          <p:cNvPr id="148" name="Tijdelijke aanduiding voor verticale tekst 2">
            <a:extLst>
              <a:ext uri="{FF2B5EF4-FFF2-40B4-BE49-F238E27FC236}">
                <a16:creationId xmlns:a16="http://schemas.microsoft.com/office/drawing/2014/main" id="{7A8779C9-E41B-452A-A942-1F5CF5483595}"/>
              </a:ext>
            </a:extLst>
          </p:cNvPr>
          <p:cNvSpPr>
            <a:spLocks noGrp="1"/>
          </p:cNvSpPr>
          <p:nvPr>
            <p:ph type="body" orient="vert" idx="17" hasCustomPrompt="1"/>
          </p:nvPr>
        </p:nvSpPr>
        <p:spPr>
          <a:xfrm>
            <a:off x="6337600" y="1634341"/>
            <a:ext cx="5135970" cy="653477"/>
          </a:xfrm>
        </p:spPr>
        <p:txBody>
          <a:bodyPr vert="horz" lIns="0" tIns="0" rIns="0" bIns="0" anchor="t"/>
          <a:lstStyle>
            <a:lvl1pPr marL="0" indent="0">
              <a:lnSpc>
                <a:spcPct val="90000"/>
              </a:lnSpc>
              <a:spcBef>
                <a:spcPts val="0"/>
              </a:spcBef>
              <a:spcAft>
                <a:spcPts val="0"/>
              </a:spcAft>
              <a:buNone/>
              <a:defRPr sz="20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4" name="Instructie">
            <a:extLst>
              <a:ext uri="{FF2B5EF4-FFF2-40B4-BE49-F238E27FC236}">
                <a16:creationId xmlns:a16="http://schemas.microsoft.com/office/drawing/2014/main" id="{08ADB60A-203E-456E-8CC6-225CE6A7A918}"/>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5D320FA8-437E-4056-AD32-8DBB39FA821A}"/>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88809DB8-7878-4C89-983A-8CC8D5148290}"/>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3CBDD68B-DD17-43A8-8307-0E1A5CC2560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486B64A9-9718-4631-A883-CA4477BEFFFB}"/>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CC6258F0-4D5A-4D2C-9BE4-48399073784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D71D3529-BF06-4099-AB65-097B7AE45C82}"/>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1A2E03E5-7F0B-4730-9EF5-74F064C54A7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1E75C193-144C-4C87-809C-E17AE164969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11C0687F-C795-46D5-BA26-86A5BDDF26D0}"/>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CADFABFF-279A-4D93-A5D1-562B3A57A10C}"/>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81F28852-325C-47F5-B8AA-A5159690F78E}"/>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2B54FC16-F6C4-4557-8AFE-FF1B73B337A8}"/>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D0D3C760-3F60-4BF8-8910-B280BFA120C5}"/>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0EBA479C-53CF-44D9-9460-8E774C161A9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AB74E691-8061-49CF-A327-678C4C46E39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F4F7A9DF-1B14-4ECD-926C-D5B548508DFA}"/>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7AD62CF7-ECCB-4AE5-B867-42BACD0C3BFD}"/>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901CFCAE-40D9-4C48-A7AF-BF0549F0673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DD4D318C-46BA-4B10-9CA0-A2053497401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376EE29-DD75-43A8-8F4C-411951B05B8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762A42F0-2773-4677-8906-03B690FF79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141C6217-9A54-43CC-875C-EDBD40277044}"/>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B0F230C7-2E25-4B69-8495-EE3BC9F03FD9}"/>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A8C6E30A-3E38-4FB7-91D4-46B494178F7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4C01980D-9D9F-4818-9829-9BE0FE469BC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AD321211-CF0C-4B7E-91CB-6935A919703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DAB7D521-4A75-4459-B421-EF11C3DDD64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037D9DD5-7005-4B0C-A872-A2D0C614B602}"/>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10B57E80-FF88-4D35-9555-5B1081CD654C}"/>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6C419247-A3B6-4311-B86A-5501A3DA207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219FC4EC-2762-40A2-87B6-0FF0146C7E0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621FA8F3-E081-4CF8-91AC-5B12138EF7A2}"/>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423ACCF2-F85E-4373-80B7-066444DD82E2}"/>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0384F320-CEC4-44BF-9D62-175C594D3B1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3DD0C798-CF6B-4D31-8422-EFB56FAE150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069AEB54-83BE-41FC-96EE-833A750ADF8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2DEB555B-8EA6-4254-8C6D-53C18E1BB47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C796ACD7-7C7B-44C9-B257-A032CEB9239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C4FA79A9-4F18-4FE1-84E6-E2EC122C33E3}"/>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927CB02C-6B99-4678-81D6-63C194F763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2FF08C9B-D3DF-4460-BBFA-752474E4597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C4304B9A-EFBE-47CF-AF56-55326416F44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53B868DD-EC4F-4D23-AFFC-7A6D487515E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AEA055AA-C2EE-4B1C-8DFA-07957C286CE0}"/>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7E14B25F-3886-474F-89F1-2190F22430B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46E7DFC4-7B0C-47C7-96B8-59D085B516EA}"/>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B3178EB5-39EC-49C2-9D85-6C9D6C1E27B5}"/>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4D9A7889-F5C4-4C4B-A03D-3D4B1E1C571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689693F8-9F29-4EB1-9F85-C91DEAD153A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8FAEFC78-D7BA-4A3E-8A0C-AB9594F7DDD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2FF5A252-91D5-4276-9CB7-61678B9E2E6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72A7A67-1C77-4BC4-90ED-5EBB10B74D0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C3C6D897-0065-4A6D-ABC3-D02535F2A195}"/>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161F4C32-6982-400E-82F1-2A3840EA665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A87BBBB4-BD0E-4DA2-97EA-3302D9A0B22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9E0B1BA1-A47F-41D2-9322-33B244582280}"/>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A825D542-7AC8-4771-AD59-09DAAB1C725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016FC22B-AB50-402E-937E-9143ACB00912}"/>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E5EC4E12-4617-42B8-8693-50B413EE3AA1}"/>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B43ADE18-AA24-45C1-9979-CD18B805B59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397F5C07-1A92-4E43-B4B0-26C805A63D4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C08FB4E7-650B-437E-AA3C-88EBB968BEF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E1EA0650-E2FD-46BA-B7D0-3E8087D11D9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1C792501-B210-431B-819C-00898BF44F0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F1315246-1C31-48B8-86BA-A6D2351095E4}"/>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5FD86583-9034-46E2-A145-2A274D24088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E95F3749-79CC-41E2-80F4-6ED018838FE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54738DB1-4EF0-4190-B535-0D146B7EECD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98B9D408-8876-418A-AFA9-44BFF1029EE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AC263004-F31D-4811-9483-86FBC3EAC31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640CC8BA-D6DE-4FC6-8764-B7030AE61558}"/>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AB714E8B-2707-48DC-A7FB-1B329B2823C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C1720F32-87CC-49C4-A9B3-A7E18498F6BE}"/>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36DA1BEE-A112-416B-88E7-DD7680AFD9F0}"/>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8FB41354-DEF0-4C5D-9BD6-FF4ABFA92EE9}"/>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EC4EE6C0-B0C5-4AE6-97C5-726A71A1478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FA9756DB-F630-404A-A599-E2C7A8AC1D37}"/>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F49A96E8-AE31-4E83-A28F-E6035869FA8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4D01C2CA-E03E-4513-AEF8-3FDBAE82B34D}"/>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CF4E08CC-5B63-483A-A57F-5BBCD723D7B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58563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TITEL SLIDE</a:t>
            </a:r>
          </a:p>
        </p:txBody>
      </p:sp>
      <p:pic>
        <p:nvPicPr>
          <p:cNvPr id="7" name="Picture 9">
            <a:extLst>
              <a:ext uri="{FF2B5EF4-FFF2-40B4-BE49-F238E27FC236}">
                <a16:creationId xmlns:a16="http://schemas.microsoft.com/office/drawing/2014/main" id="{C806AF96-C386-4526-832C-A3A9EE93CC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726" b="4458"/>
          <a:stretch/>
        </p:blipFill>
        <p:spPr>
          <a:xfrm>
            <a:off x="494104" y="-5083"/>
            <a:ext cx="9418319" cy="6858000"/>
          </a:xfrm>
          <a:prstGeom prst="rect">
            <a:avLst/>
          </a:prstGeom>
        </p:spPr>
      </p:pic>
      <p:pic>
        <p:nvPicPr>
          <p:cNvPr id="9" name="Picture 8">
            <a:extLst>
              <a:ext uri="{FF2B5EF4-FFF2-40B4-BE49-F238E27FC236}">
                <a16:creationId xmlns:a16="http://schemas.microsoft.com/office/drawing/2014/main" id="{77A37962-BFBF-411B-AE8F-6BF3B59A25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2430" y="302400"/>
            <a:ext cx="1417786" cy="460799"/>
          </a:xfrm>
          <a:prstGeom prst="rect">
            <a:avLst/>
          </a:prstGeom>
        </p:spPr>
      </p:pic>
      <p:sp>
        <p:nvSpPr>
          <p:cNvPr id="19" name="Titel 5">
            <a:extLst>
              <a:ext uri="{FF2B5EF4-FFF2-40B4-BE49-F238E27FC236}">
                <a16:creationId xmlns:a16="http://schemas.microsoft.com/office/drawing/2014/main" id="{4977D3E1-65C3-4DED-B7F0-14EF2D857D92}"/>
              </a:ext>
            </a:extLst>
          </p:cNvPr>
          <p:cNvSpPr>
            <a:spLocks noGrp="1"/>
          </p:cNvSpPr>
          <p:nvPr>
            <p:ph type="title" hasCustomPrompt="1"/>
          </p:nvPr>
        </p:nvSpPr>
        <p:spPr>
          <a:xfrm>
            <a:off x="925170" y="3096000"/>
            <a:ext cx="5648834" cy="1111395"/>
          </a:xfrm>
        </p:spPr>
        <p:txBody>
          <a:bodyPr anchor="b"/>
          <a:lstStyle>
            <a:lvl1pPr algn="ctr">
              <a:defRPr sz="4000"/>
            </a:lvl1pPr>
          </a:lstStyle>
          <a:p>
            <a:r>
              <a:rPr lang="nl-NL"/>
              <a:t>Plaats hier je presentatie titel</a:t>
            </a:r>
          </a:p>
        </p:txBody>
      </p:sp>
      <p:sp>
        <p:nvSpPr>
          <p:cNvPr id="20" name="Tijdelijke aanduiding voor tekst 13">
            <a:extLst>
              <a:ext uri="{FF2B5EF4-FFF2-40B4-BE49-F238E27FC236}">
                <a16:creationId xmlns:a16="http://schemas.microsoft.com/office/drawing/2014/main" id="{1FD9EEFC-194B-4676-BD1C-B35CC18EE9A5}"/>
              </a:ext>
            </a:extLst>
          </p:cNvPr>
          <p:cNvSpPr>
            <a:spLocks noGrp="1"/>
          </p:cNvSpPr>
          <p:nvPr>
            <p:ph type="body" sz="quarter" idx="13" hasCustomPrompt="1"/>
          </p:nvPr>
        </p:nvSpPr>
        <p:spPr>
          <a:xfrm>
            <a:off x="924990" y="4500000"/>
            <a:ext cx="5648718" cy="690563"/>
          </a:xfrm>
        </p:spPr>
        <p:txBody>
          <a:bodyPr/>
          <a:lstStyle>
            <a:lvl1pPr marL="0" indent="0" algn="ctr">
              <a:buNone/>
              <a:defRPr sz="1800">
                <a:solidFill>
                  <a:schemeClr val="tx2"/>
                </a:solidFill>
              </a:defRPr>
            </a:lvl1pPr>
            <a:lvl2pPr marL="217488" indent="0">
              <a:buNone/>
              <a:defRPr/>
            </a:lvl2pPr>
          </a:lstStyle>
          <a:p>
            <a:pPr lvl="0"/>
            <a:r>
              <a:rPr lang="nl-NL"/>
              <a:t>Naam Achternaam, Datum 2019</a:t>
            </a:r>
          </a:p>
        </p:txBody>
      </p:sp>
      <p:pic>
        <p:nvPicPr>
          <p:cNvPr id="21" name="Picture 12">
            <a:extLst>
              <a:ext uri="{FF2B5EF4-FFF2-40B4-BE49-F238E27FC236}">
                <a16:creationId xmlns:a16="http://schemas.microsoft.com/office/drawing/2014/main" id="{2ADC06D3-FB1A-4AA6-8AD3-BF07FA5D86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67408" y="1135037"/>
            <a:ext cx="987608" cy="987608"/>
          </a:xfrm>
          <a:prstGeom prst="rect">
            <a:avLst/>
          </a:prstGeom>
        </p:spPr>
      </p:pic>
    </p:spTree>
    <p:extLst>
      <p:ext uri="{BB962C8B-B14F-4D97-AF65-F5344CB8AC3E}">
        <p14:creationId xmlns:p14="http://schemas.microsoft.com/office/powerpoint/2010/main" val="1777270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SLIDE – 2 KOLOMMEN (ROSE)">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SLIDE – 2 KOLOMMEN (ROSE)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grpSp>
        <p:nvGrpSpPr>
          <p:cNvPr id="119" name="Groep 118" hidden="1">
            <a:extLst>
              <a:ext uri="{FF2B5EF4-FFF2-40B4-BE49-F238E27FC236}">
                <a16:creationId xmlns:a16="http://schemas.microsoft.com/office/drawing/2014/main" id="{77504D76-9C51-44CF-917A-242E1D3D92BE}"/>
              </a:ext>
            </a:extLst>
          </p:cNvPr>
          <p:cNvGrpSpPr/>
          <p:nvPr userDrawn="1"/>
        </p:nvGrpSpPr>
        <p:grpSpPr>
          <a:xfrm>
            <a:off x="-292406" y="-539385"/>
            <a:ext cx="12784249" cy="7950713"/>
            <a:chOff x="-292406" y="-539385"/>
            <a:chExt cx="12784249" cy="7950713"/>
          </a:xfrm>
        </p:grpSpPr>
        <p:grpSp>
          <p:nvGrpSpPr>
            <p:cNvPr id="120" name="Groep 119">
              <a:extLst>
                <a:ext uri="{FF2B5EF4-FFF2-40B4-BE49-F238E27FC236}">
                  <a16:creationId xmlns:a16="http://schemas.microsoft.com/office/drawing/2014/main" id="{F31D955F-D8DC-4E02-BFCD-CE3FA62E80A1}"/>
                </a:ext>
              </a:extLst>
            </p:cNvPr>
            <p:cNvGrpSpPr/>
            <p:nvPr userDrawn="1"/>
          </p:nvGrpSpPr>
          <p:grpSpPr>
            <a:xfrm>
              <a:off x="-292406" y="-11151"/>
              <a:ext cx="12784249" cy="2436231"/>
              <a:chOff x="-334537" y="-11151"/>
              <a:chExt cx="13649093" cy="2436231"/>
            </a:xfrm>
          </p:grpSpPr>
          <p:cxnSp>
            <p:nvCxnSpPr>
              <p:cNvPr id="134" name="Rechte verbindingslijn 133">
                <a:extLst>
                  <a:ext uri="{FF2B5EF4-FFF2-40B4-BE49-F238E27FC236}">
                    <a16:creationId xmlns:a16="http://schemas.microsoft.com/office/drawing/2014/main" id="{F3355427-16F0-4ED8-A310-E1FB8ED85E4D}"/>
                  </a:ext>
                </a:extLst>
              </p:cNvPr>
              <p:cNvCxnSpPr/>
              <p:nvPr userDrawn="1"/>
            </p:nvCxnSpPr>
            <p:spPr>
              <a:xfrm>
                <a:off x="-334537" y="-11151"/>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0AC90256-6C1C-4BC5-ADE9-1063D262C409}"/>
                  </a:ext>
                </a:extLst>
              </p:cNvPr>
              <p:cNvCxnSpPr/>
              <p:nvPr userDrawn="1"/>
            </p:nvCxnSpPr>
            <p:spPr>
              <a:xfrm>
                <a:off x="-334537" y="302400"/>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1081E6FA-EFA8-4B4B-B1E9-B393318F5A7F}"/>
                  </a:ext>
                </a:extLst>
              </p:cNvPr>
              <p:cNvCxnSpPr/>
              <p:nvPr userDrawn="1"/>
            </p:nvCxnSpPr>
            <p:spPr>
              <a:xfrm>
                <a:off x="-334537" y="476672"/>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FD72FB31-33A8-43D4-9242-CAA5E8873B5C}"/>
                  </a:ext>
                </a:extLst>
              </p:cNvPr>
              <p:cNvCxnSpPr/>
              <p:nvPr userDrawn="1"/>
            </p:nvCxnSpPr>
            <p:spPr>
              <a:xfrm>
                <a:off x="-334537" y="1165085"/>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A61E3744-FF59-4BF4-A9C5-BD96C92DE0CB}"/>
                  </a:ext>
                </a:extLst>
              </p:cNvPr>
              <p:cNvCxnSpPr>
                <a:cxnSpLocks/>
              </p:cNvCxnSpPr>
              <p:nvPr userDrawn="1"/>
            </p:nvCxnSpPr>
            <p:spPr>
              <a:xfrm>
                <a:off x="-334537" y="1669141"/>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FCF1E2B3-A134-4703-AFF5-CB4A1B11AEB5}"/>
                  </a:ext>
                </a:extLst>
              </p:cNvPr>
              <p:cNvCxnSpPr/>
              <p:nvPr userDrawn="1"/>
            </p:nvCxnSpPr>
            <p:spPr>
              <a:xfrm>
                <a:off x="-334537" y="2425080"/>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1" name="Groep 120">
              <a:extLst>
                <a:ext uri="{FF2B5EF4-FFF2-40B4-BE49-F238E27FC236}">
                  <a16:creationId xmlns:a16="http://schemas.microsoft.com/office/drawing/2014/main" id="{8F1869D9-8BBB-4005-AE84-F18126565C91}"/>
                </a:ext>
              </a:extLst>
            </p:cNvPr>
            <p:cNvGrpSpPr/>
            <p:nvPr userDrawn="1"/>
          </p:nvGrpSpPr>
          <p:grpSpPr>
            <a:xfrm>
              <a:off x="-292406" y="5835337"/>
              <a:ext cx="12784249" cy="1022663"/>
              <a:chOff x="-292406" y="5835337"/>
              <a:chExt cx="12784249" cy="1022663"/>
            </a:xfrm>
          </p:grpSpPr>
          <p:cxnSp>
            <p:nvCxnSpPr>
              <p:cNvPr id="132" name="Rechte verbindingslijn 131">
                <a:extLst>
                  <a:ext uri="{FF2B5EF4-FFF2-40B4-BE49-F238E27FC236}">
                    <a16:creationId xmlns:a16="http://schemas.microsoft.com/office/drawing/2014/main" id="{B35407BC-3A0A-4871-ABE2-7635D73EE27A}"/>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4A7DA7F0-4EA0-4615-A981-EAA793ED84CA}"/>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B40FAD36-FE8B-49FA-9E0D-C7105A0D722B}"/>
                  </a:ext>
                </a:extLst>
              </p:cNvPr>
              <p:cNvCxnSpPr/>
              <p:nvPr userDrawn="1"/>
            </p:nvCxnSpPr>
            <p:spPr>
              <a:xfrm>
                <a:off x="-292406" y="5835337"/>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33609692-1305-4544-8876-5DFA20670E10}"/>
                  </a:ext>
                </a:extLst>
              </p:cNvPr>
              <p:cNvCxnSpPr/>
              <p:nvPr userDrawn="1"/>
            </p:nvCxnSpPr>
            <p:spPr>
              <a:xfrm>
                <a:off x="-292406" y="6178868"/>
                <a:ext cx="12784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 name="Groep 121">
              <a:extLst>
                <a:ext uri="{FF2B5EF4-FFF2-40B4-BE49-F238E27FC236}">
                  <a16:creationId xmlns:a16="http://schemas.microsoft.com/office/drawing/2014/main" id="{4A7F239B-2923-4D2D-8479-D51DD89FCB0F}"/>
                </a:ext>
              </a:extLst>
            </p:cNvPr>
            <p:cNvGrpSpPr/>
            <p:nvPr userDrawn="1"/>
          </p:nvGrpSpPr>
          <p:grpSpPr>
            <a:xfrm>
              <a:off x="11493242" y="-539385"/>
              <a:ext cx="699566" cy="7938013"/>
              <a:chOff x="11493242" y="-539385"/>
              <a:chExt cx="699566" cy="7938013"/>
            </a:xfrm>
          </p:grpSpPr>
          <p:grpSp>
            <p:nvGrpSpPr>
              <p:cNvPr id="128" name="Groep 127">
                <a:extLst>
                  <a:ext uri="{FF2B5EF4-FFF2-40B4-BE49-F238E27FC236}">
                    <a16:creationId xmlns:a16="http://schemas.microsoft.com/office/drawing/2014/main" id="{BB7ADD08-1878-4651-9B40-3AB18C9114AB}"/>
                  </a:ext>
                </a:extLst>
              </p:cNvPr>
              <p:cNvGrpSpPr/>
              <p:nvPr userDrawn="1"/>
            </p:nvGrpSpPr>
            <p:grpSpPr>
              <a:xfrm rot="16200000">
                <a:off x="8052036" y="3257856"/>
                <a:ext cx="7938013" cy="343531"/>
                <a:chOff x="-292406" y="6514469"/>
                <a:chExt cx="12784249" cy="343531"/>
              </a:xfrm>
            </p:grpSpPr>
            <p:cxnSp>
              <p:nvCxnSpPr>
                <p:cNvPr id="130" name="Rechte verbindingslijn 129">
                  <a:extLst>
                    <a:ext uri="{FF2B5EF4-FFF2-40B4-BE49-F238E27FC236}">
                      <a16:creationId xmlns:a16="http://schemas.microsoft.com/office/drawing/2014/main" id="{6BF1EE04-CAC4-48AF-9A18-3EE7162EB488}"/>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83064D72-53F3-4A68-82DC-151399CB8F7E}"/>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9" name="Rechte verbindingslijn 128">
                <a:extLst>
                  <a:ext uri="{FF2B5EF4-FFF2-40B4-BE49-F238E27FC236}">
                    <a16:creationId xmlns:a16="http://schemas.microsoft.com/office/drawing/2014/main" id="{E96240FE-AE18-431E-8E75-FD44EFA4CB95}"/>
                  </a:ext>
                </a:extLst>
              </p:cNvPr>
              <p:cNvCxnSpPr/>
              <p:nvPr userDrawn="1"/>
            </p:nvCxnSpPr>
            <p:spPr>
              <a:xfrm rot="16200000">
                <a:off x="7524235" y="34296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ep 122">
              <a:extLst>
                <a:ext uri="{FF2B5EF4-FFF2-40B4-BE49-F238E27FC236}">
                  <a16:creationId xmlns:a16="http://schemas.microsoft.com/office/drawing/2014/main" id="{3205A8CD-C152-427D-9D0C-3F6344DC510E}"/>
                </a:ext>
              </a:extLst>
            </p:cNvPr>
            <p:cNvGrpSpPr/>
            <p:nvPr userDrawn="1"/>
          </p:nvGrpSpPr>
          <p:grpSpPr>
            <a:xfrm>
              <a:off x="-11116" y="-539385"/>
              <a:ext cx="699566" cy="7950713"/>
              <a:chOff x="11493242" y="-539385"/>
              <a:chExt cx="699566" cy="7950713"/>
            </a:xfrm>
          </p:grpSpPr>
          <p:grpSp>
            <p:nvGrpSpPr>
              <p:cNvPr id="124" name="Groep 123">
                <a:extLst>
                  <a:ext uri="{FF2B5EF4-FFF2-40B4-BE49-F238E27FC236}">
                    <a16:creationId xmlns:a16="http://schemas.microsoft.com/office/drawing/2014/main" id="{8E119295-F27D-46C0-93C2-A109CEB50170}"/>
                  </a:ext>
                </a:extLst>
              </p:cNvPr>
              <p:cNvGrpSpPr/>
              <p:nvPr userDrawn="1"/>
            </p:nvGrpSpPr>
            <p:grpSpPr>
              <a:xfrm rot="16200000">
                <a:off x="8052036" y="3257856"/>
                <a:ext cx="7938013" cy="343531"/>
                <a:chOff x="-292406" y="6514469"/>
                <a:chExt cx="12784249" cy="343531"/>
              </a:xfrm>
            </p:grpSpPr>
            <p:cxnSp>
              <p:nvCxnSpPr>
                <p:cNvPr id="126" name="Rechte verbindingslijn 125">
                  <a:extLst>
                    <a:ext uri="{FF2B5EF4-FFF2-40B4-BE49-F238E27FC236}">
                      <a16:creationId xmlns:a16="http://schemas.microsoft.com/office/drawing/2014/main" id="{F673D4EF-E213-4C46-A2C5-B221CF6E9E55}"/>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A0BF6A06-39FD-4018-B73F-118838AFDB76}"/>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5" name="Rechte verbindingslijn 124">
                <a:extLst>
                  <a:ext uri="{FF2B5EF4-FFF2-40B4-BE49-F238E27FC236}">
                    <a16:creationId xmlns:a16="http://schemas.microsoft.com/office/drawing/2014/main" id="{08B5B755-9205-47C1-A7B1-69E4CF90FE95}"/>
                  </a:ext>
                </a:extLst>
              </p:cNvPr>
              <p:cNvCxnSpPr/>
              <p:nvPr userDrawn="1"/>
            </p:nvCxnSpPr>
            <p:spPr>
              <a:xfrm rot="16200000">
                <a:off x="7524235" y="34423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46" name="Tijdelijke aanduiding voor verticale tekst 2">
            <a:extLst>
              <a:ext uri="{FF2B5EF4-FFF2-40B4-BE49-F238E27FC236}">
                <a16:creationId xmlns:a16="http://schemas.microsoft.com/office/drawing/2014/main" id="{AF74C656-40EE-48A0-AE94-B7AB9A70EDE5}"/>
              </a:ext>
            </a:extLst>
          </p:cNvPr>
          <p:cNvSpPr>
            <a:spLocks noGrp="1"/>
          </p:cNvSpPr>
          <p:nvPr>
            <p:ph type="body" orient="vert" idx="15" hasCustomPrompt="1"/>
          </p:nvPr>
        </p:nvSpPr>
        <p:spPr>
          <a:xfrm>
            <a:off x="698500" y="1634341"/>
            <a:ext cx="5135970" cy="653477"/>
          </a:xfrm>
        </p:spPr>
        <p:txBody>
          <a:bodyPr vert="horz" lIns="0" tIns="0" rIns="0" bIns="0" anchor="t"/>
          <a:lstStyle>
            <a:lvl1pPr marL="0" indent="0">
              <a:lnSpc>
                <a:spcPct val="90000"/>
              </a:lnSpc>
              <a:spcBef>
                <a:spcPts val="0"/>
              </a:spcBef>
              <a:spcAft>
                <a:spcPts val="0"/>
              </a:spcAft>
              <a:buNone/>
              <a:defRPr sz="20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sp>
        <p:nvSpPr>
          <p:cNvPr id="148" name="Tijdelijke aanduiding voor verticale tekst 2">
            <a:extLst>
              <a:ext uri="{FF2B5EF4-FFF2-40B4-BE49-F238E27FC236}">
                <a16:creationId xmlns:a16="http://schemas.microsoft.com/office/drawing/2014/main" id="{7A8779C9-E41B-452A-A942-1F5CF5483595}"/>
              </a:ext>
            </a:extLst>
          </p:cNvPr>
          <p:cNvSpPr>
            <a:spLocks noGrp="1"/>
          </p:cNvSpPr>
          <p:nvPr>
            <p:ph type="body" orient="vert" idx="17" hasCustomPrompt="1"/>
          </p:nvPr>
        </p:nvSpPr>
        <p:spPr>
          <a:xfrm>
            <a:off x="6337600" y="1634341"/>
            <a:ext cx="5135970" cy="653477"/>
          </a:xfrm>
        </p:spPr>
        <p:txBody>
          <a:bodyPr vert="horz" lIns="0" tIns="0" rIns="0" bIns="0" anchor="t"/>
          <a:lstStyle>
            <a:lvl1pPr marL="0" indent="0">
              <a:lnSpc>
                <a:spcPct val="90000"/>
              </a:lnSpc>
              <a:spcBef>
                <a:spcPts val="0"/>
              </a:spcBef>
              <a:spcAft>
                <a:spcPts val="0"/>
              </a:spcAft>
              <a:buNone/>
              <a:defRPr sz="20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0" name="Tijdelijke aanduiding voor verticale tekst 2">
            <a:extLst>
              <a:ext uri="{FF2B5EF4-FFF2-40B4-BE49-F238E27FC236}">
                <a16:creationId xmlns:a16="http://schemas.microsoft.com/office/drawing/2014/main" id="{07E974A3-D2C1-4625-8005-FFDF107B3E6A}"/>
              </a:ext>
            </a:extLst>
          </p:cNvPr>
          <p:cNvSpPr>
            <a:spLocks noGrp="1"/>
          </p:cNvSpPr>
          <p:nvPr>
            <p:ph type="body" orient="vert" idx="1" hasCustomPrompt="1"/>
          </p:nvPr>
        </p:nvSpPr>
        <p:spPr>
          <a:xfrm>
            <a:off x="698500" y="2374899"/>
            <a:ext cx="5135970" cy="3460435"/>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11" name="Tijdelijke aanduiding voor verticale tekst 2">
            <a:extLst>
              <a:ext uri="{FF2B5EF4-FFF2-40B4-BE49-F238E27FC236}">
                <a16:creationId xmlns:a16="http://schemas.microsoft.com/office/drawing/2014/main" id="{446AA376-1A34-4F7A-9E41-8471CFECBE3D}"/>
              </a:ext>
            </a:extLst>
          </p:cNvPr>
          <p:cNvSpPr>
            <a:spLocks noGrp="1"/>
          </p:cNvSpPr>
          <p:nvPr>
            <p:ph type="body" orient="vert" idx="14" hasCustomPrompt="1"/>
          </p:nvPr>
        </p:nvSpPr>
        <p:spPr>
          <a:xfrm>
            <a:off x="6337600" y="2374899"/>
            <a:ext cx="5135970" cy="3460436"/>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grpSp>
        <p:nvGrpSpPr>
          <p:cNvPr id="37" name="Instructie">
            <a:extLst>
              <a:ext uri="{FF2B5EF4-FFF2-40B4-BE49-F238E27FC236}">
                <a16:creationId xmlns:a16="http://schemas.microsoft.com/office/drawing/2014/main" id="{8A5C3688-4DF7-43AA-A5EC-B334F45385A7}"/>
              </a:ext>
            </a:extLst>
          </p:cNvPr>
          <p:cNvGrpSpPr/>
          <p:nvPr userDrawn="1"/>
        </p:nvGrpSpPr>
        <p:grpSpPr>
          <a:xfrm>
            <a:off x="-3437547" y="1434"/>
            <a:ext cx="3310322" cy="6001164"/>
            <a:chOff x="-3437547" y="1434"/>
            <a:chExt cx="3310322" cy="6001164"/>
          </a:xfrm>
        </p:grpSpPr>
        <p:cxnSp>
          <p:nvCxnSpPr>
            <p:cNvPr id="38" name="Rechte verbindingslijn 37">
              <a:extLst>
                <a:ext uri="{FF2B5EF4-FFF2-40B4-BE49-F238E27FC236}">
                  <a16:creationId xmlns:a16="http://schemas.microsoft.com/office/drawing/2014/main" id="{8FEE9856-0DA3-4840-8F62-870F27DD05D3}"/>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39" name="Ovaal 38">
              <a:extLst>
                <a:ext uri="{FF2B5EF4-FFF2-40B4-BE49-F238E27FC236}">
                  <a16:creationId xmlns:a16="http://schemas.microsoft.com/office/drawing/2014/main" id="{FF419F9A-18F6-4FC5-BA66-A4DF539277B3}"/>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0" name="Rechthoek 39">
              <a:extLst>
                <a:ext uri="{FF2B5EF4-FFF2-40B4-BE49-F238E27FC236}">
                  <a16:creationId xmlns:a16="http://schemas.microsoft.com/office/drawing/2014/main" id="{E75917D4-D37F-4D23-BF51-B7CB193571AC}"/>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41" name="Ovaal 40">
              <a:extLst>
                <a:ext uri="{FF2B5EF4-FFF2-40B4-BE49-F238E27FC236}">
                  <a16:creationId xmlns:a16="http://schemas.microsoft.com/office/drawing/2014/main" id="{611ADDDA-A31D-4F6D-B87C-70EFAE6B8D1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2" name="Rechthoek 41">
              <a:extLst>
                <a:ext uri="{FF2B5EF4-FFF2-40B4-BE49-F238E27FC236}">
                  <a16:creationId xmlns:a16="http://schemas.microsoft.com/office/drawing/2014/main" id="{A2706EED-2EFF-4F15-B739-0AB94D1F067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43" name="Ovaal 42">
              <a:extLst>
                <a:ext uri="{FF2B5EF4-FFF2-40B4-BE49-F238E27FC236}">
                  <a16:creationId xmlns:a16="http://schemas.microsoft.com/office/drawing/2014/main" id="{99D87D7E-DD6F-45C1-BB19-5A1894ED8DD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 name="Rechthoek 43">
              <a:extLst>
                <a:ext uri="{FF2B5EF4-FFF2-40B4-BE49-F238E27FC236}">
                  <a16:creationId xmlns:a16="http://schemas.microsoft.com/office/drawing/2014/main" id="{B1B3C579-BF41-4F01-A3FB-BC45B0F68C5A}"/>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45" name="Ovaal 44">
              <a:extLst>
                <a:ext uri="{FF2B5EF4-FFF2-40B4-BE49-F238E27FC236}">
                  <a16:creationId xmlns:a16="http://schemas.microsoft.com/office/drawing/2014/main" id="{8221AB84-9345-4ABC-8AEF-AB26D54B0CF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6" name="Rechthoek 45">
              <a:extLst>
                <a:ext uri="{FF2B5EF4-FFF2-40B4-BE49-F238E27FC236}">
                  <a16:creationId xmlns:a16="http://schemas.microsoft.com/office/drawing/2014/main" id="{88C40109-67BD-419B-8F9B-DD84F891C4F8}"/>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47" name="Meer informatie">
              <a:extLst>
                <a:ext uri="{FF2B5EF4-FFF2-40B4-BE49-F238E27FC236}">
                  <a16:creationId xmlns:a16="http://schemas.microsoft.com/office/drawing/2014/main" id="{FFFDCCB3-CD3B-4635-841A-1BFF8D1C57A1}"/>
                </a:ext>
              </a:extLst>
            </p:cNvPr>
            <p:cNvGrpSpPr/>
            <p:nvPr userDrawn="1"/>
          </p:nvGrpSpPr>
          <p:grpSpPr>
            <a:xfrm>
              <a:off x="-3421298" y="5206936"/>
              <a:ext cx="3178515" cy="795662"/>
              <a:chOff x="-3741486" y="3387723"/>
              <a:chExt cx="3178515" cy="795662"/>
            </a:xfrm>
          </p:grpSpPr>
          <p:sp>
            <p:nvSpPr>
              <p:cNvPr id="118" name="Freeform 101">
                <a:extLst>
                  <a:ext uri="{FF2B5EF4-FFF2-40B4-BE49-F238E27FC236}">
                    <a16:creationId xmlns:a16="http://schemas.microsoft.com/office/drawing/2014/main" id="{41B8A179-15E7-4FC0-936B-ED42E8512881}"/>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4" name="Rechthoek 143">
                <a:extLst>
                  <a:ext uri="{FF2B5EF4-FFF2-40B4-BE49-F238E27FC236}">
                    <a16:creationId xmlns:a16="http://schemas.microsoft.com/office/drawing/2014/main" id="{B92AD1C4-BEC9-4A9D-994C-BDF6C7C53A3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5" name="Rechte verbindingslijn 144">
                <a:extLst>
                  <a:ext uri="{FF2B5EF4-FFF2-40B4-BE49-F238E27FC236}">
                    <a16:creationId xmlns:a16="http://schemas.microsoft.com/office/drawing/2014/main" id="{8F74B8F0-BCA5-401B-A507-FC38197C203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48" name="Rechthoek 47">
              <a:extLst>
                <a:ext uri="{FF2B5EF4-FFF2-40B4-BE49-F238E27FC236}">
                  <a16:creationId xmlns:a16="http://schemas.microsoft.com/office/drawing/2014/main" id="{8B5E2252-50E6-475D-A261-30BF4B9327D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49" name="Ovaal 48">
              <a:extLst>
                <a:ext uri="{FF2B5EF4-FFF2-40B4-BE49-F238E27FC236}">
                  <a16:creationId xmlns:a16="http://schemas.microsoft.com/office/drawing/2014/main" id="{596B28F4-7C03-4D6B-9C13-2D46F9C218C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0" name="Rechte verbindingslijn 49">
              <a:extLst>
                <a:ext uri="{FF2B5EF4-FFF2-40B4-BE49-F238E27FC236}">
                  <a16:creationId xmlns:a16="http://schemas.microsoft.com/office/drawing/2014/main" id="{E9520B50-340D-4590-A982-2E91890FAC9D}"/>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51" name="Groep 50">
              <a:extLst>
                <a:ext uri="{FF2B5EF4-FFF2-40B4-BE49-F238E27FC236}">
                  <a16:creationId xmlns:a16="http://schemas.microsoft.com/office/drawing/2014/main" id="{1A0DB9C9-7744-415C-AB52-9995F263077D}"/>
                </a:ext>
              </a:extLst>
            </p:cNvPr>
            <p:cNvGrpSpPr/>
            <p:nvPr userDrawn="1"/>
          </p:nvGrpSpPr>
          <p:grpSpPr>
            <a:xfrm>
              <a:off x="-3437547" y="349413"/>
              <a:ext cx="2933825" cy="558875"/>
              <a:chOff x="-3419346" y="368233"/>
              <a:chExt cx="3904920" cy="743862"/>
            </a:xfrm>
          </p:grpSpPr>
          <p:sp>
            <p:nvSpPr>
              <p:cNvPr id="63" name="Rechthoek 62">
                <a:extLst>
                  <a:ext uri="{FF2B5EF4-FFF2-40B4-BE49-F238E27FC236}">
                    <a16:creationId xmlns:a16="http://schemas.microsoft.com/office/drawing/2014/main" id="{567E8A85-874A-4650-8BEE-513D7148BA4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64" name="Rechte verbindingslijn 63">
                <a:extLst>
                  <a:ext uri="{FF2B5EF4-FFF2-40B4-BE49-F238E27FC236}">
                    <a16:creationId xmlns:a16="http://schemas.microsoft.com/office/drawing/2014/main" id="{57EF64EF-CF50-4504-8331-0C86C700779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62ADB4E8-B3CB-4D80-B266-457801DBB6B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chthoek 65">
                <a:extLst>
                  <a:ext uri="{FF2B5EF4-FFF2-40B4-BE49-F238E27FC236}">
                    <a16:creationId xmlns:a16="http://schemas.microsoft.com/office/drawing/2014/main" id="{8F904E0D-B19B-4C7C-B39C-1E72C8C88FB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7" name="Groep 66">
                <a:extLst>
                  <a:ext uri="{FF2B5EF4-FFF2-40B4-BE49-F238E27FC236}">
                    <a16:creationId xmlns:a16="http://schemas.microsoft.com/office/drawing/2014/main" id="{833B3956-1A2C-436F-83E4-F5BEA751709B}"/>
                  </a:ext>
                </a:extLst>
              </p:cNvPr>
              <p:cNvGrpSpPr/>
              <p:nvPr userDrawn="1"/>
            </p:nvGrpSpPr>
            <p:grpSpPr>
              <a:xfrm>
                <a:off x="-3002834" y="720303"/>
                <a:ext cx="182598" cy="143759"/>
                <a:chOff x="-3310843" y="700986"/>
                <a:chExt cx="182598" cy="143759"/>
              </a:xfrm>
            </p:grpSpPr>
            <p:grpSp>
              <p:nvGrpSpPr>
                <p:cNvPr id="107" name="Groep 106">
                  <a:extLst>
                    <a:ext uri="{FF2B5EF4-FFF2-40B4-BE49-F238E27FC236}">
                      <a16:creationId xmlns:a16="http://schemas.microsoft.com/office/drawing/2014/main" id="{C8AE26E9-8F0A-4E2B-B406-4EC502B6B5A9}"/>
                    </a:ext>
                  </a:extLst>
                </p:cNvPr>
                <p:cNvGrpSpPr/>
                <p:nvPr userDrawn="1"/>
              </p:nvGrpSpPr>
              <p:grpSpPr>
                <a:xfrm>
                  <a:off x="-3310843" y="700986"/>
                  <a:ext cx="182598" cy="143759"/>
                  <a:chOff x="-3310843" y="700986"/>
                  <a:chExt cx="182598" cy="143759"/>
                </a:xfrm>
              </p:grpSpPr>
              <p:cxnSp>
                <p:nvCxnSpPr>
                  <p:cNvPr id="113" name="Rechte verbindingslijn 112">
                    <a:extLst>
                      <a:ext uri="{FF2B5EF4-FFF2-40B4-BE49-F238E27FC236}">
                        <a16:creationId xmlns:a16="http://schemas.microsoft.com/office/drawing/2014/main" id="{A18D55DB-5AAC-4BF7-B667-27D9270F7D6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14" name="Rechte verbindingslijn 113">
                    <a:extLst>
                      <a:ext uri="{FF2B5EF4-FFF2-40B4-BE49-F238E27FC236}">
                        <a16:creationId xmlns:a16="http://schemas.microsoft.com/office/drawing/2014/main" id="{8501E4CD-C530-48B9-8A48-46E4CD934C5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15" name="Rechte verbindingslijn 114">
                    <a:extLst>
                      <a:ext uri="{FF2B5EF4-FFF2-40B4-BE49-F238E27FC236}">
                        <a16:creationId xmlns:a16="http://schemas.microsoft.com/office/drawing/2014/main" id="{09209B8D-3CCE-4C44-A81E-4EA2AD19559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283B8618-DF34-426C-A593-C161F280A0A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E0AF2CCF-84B1-41C5-8220-0F0DCBE30A0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08" name="Groep 107">
                  <a:extLst>
                    <a:ext uri="{FF2B5EF4-FFF2-40B4-BE49-F238E27FC236}">
                      <a16:creationId xmlns:a16="http://schemas.microsoft.com/office/drawing/2014/main" id="{9270E032-BB7B-49AB-8492-1ABDD1B859C6}"/>
                    </a:ext>
                  </a:extLst>
                </p:cNvPr>
                <p:cNvGrpSpPr/>
                <p:nvPr userDrawn="1"/>
              </p:nvGrpSpPr>
              <p:grpSpPr>
                <a:xfrm flipH="1">
                  <a:off x="-3310774" y="735854"/>
                  <a:ext cx="88801" cy="72568"/>
                  <a:chOff x="-2091059" y="1395403"/>
                  <a:chExt cx="157316" cy="128558"/>
                </a:xfrm>
              </p:grpSpPr>
              <p:sp>
                <p:nvSpPr>
                  <p:cNvPr id="109" name="Rechthoek 108">
                    <a:extLst>
                      <a:ext uri="{FF2B5EF4-FFF2-40B4-BE49-F238E27FC236}">
                        <a16:creationId xmlns:a16="http://schemas.microsoft.com/office/drawing/2014/main" id="{419691D8-BD06-4C87-AA10-3060668933C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2" name="Pijl: punthaak 111">
                    <a:extLst>
                      <a:ext uri="{FF2B5EF4-FFF2-40B4-BE49-F238E27FC236}">
                        <a16:creationId xmlns:a16="http://schemas.microsoft.com/office/drawing/2014/main" id="{ADA73E72-46F4-4998-88A0-ED95E9C8808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68" name="Groep 67">
                <a:extLst>
                  <a:ext uri="{FF2B5EF4-FFF2-40B4-BE49-F238E27FC236}">
                    <a16:creationId xmlns:a16="http://schemas.microsoft.com/office/drawing/2014/main" id="{A0336CE0-27CE-4333-A8A9-C8A532F3D88B}"/>
                  </a:ext>
                </a:extLst>
              </p:cNvPr>
              <p:cNvGrpSpPr/>
              <p:nvPr userDrawn="1"/>
            </p:nvGrpSpPr>
            <p:grpSpPr>
              <a:xfrm>
                <a:off x="-3326107" y="720303"/>
                <a:ext cx="182598" cy="143759"/>
                <a:chOff x="-3634116" y="700986"/>
                <a:chExt cx="182598" cy="143759"/>
              </a:xfrm>
            </p:grpSpPr>
            <p:grpSp>
              <p:nvGrpSpPr>
                <p:cNvPr id="98" name="Groep 97">
                  <a:extLst>
                    <a:ext uri="{FF2B5EF4-FFF2-40B4-BE49-F238E27FC236}">
                      <a16:creationId xmlns:a16="http://schemas.microsoft.com/office/drawing/2014/main" id="{56EB0CFE-5094-4A93-8593-185EFCB3B35A}"/>
                    </a:ext>
                  </a:extLst>
                </p:cNvPr>
                <p:cNvGrpSpPr/>
                <p:nvPr userDrawn="1"/>
              </p:nvGrpSpPr>
              <p:grpSpPr>
                <a:xfrm>
                  <a:off x="-3634116" y="700986"/>
                  <a:ext cx="182598" cy="143759"/>
                  <a:chOff x="-3634116" y="700986"/>
                  <a:chExt cx="182598" cy="143759"/>
                </a:xfrm>
              </p:grpSpPr>
              <p:cxnSp>
                <p:nvCxnSpPr>
                  <p:cNvPr id="102" name="Rechte verbindingslijn 101">
                    <a:extLst>
                      <a:ext uri="{FF2B5EF4-FFF2-40B4-BE49-F238E27FC236}">
                        <a16:creationId xmlns:a16="http://schemas.microsoft.com/office/drawing/2014/main" id="{6B1C8E5E-1809-4136-B7E2-235BC76E695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03" name="Rechte verbindingslijn 102">
                    <a:extLst>
                      <a:ext uri="{FF2B5EF4-FFF2-40B4-BE49-F238E27FC236}">
                        <a16:creationId xmlns:a16="http://schemas.microsoft.com/office/drawing/2014/main" id="{F579FB9B-5EA9-49D1-8A19-045815531FD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10210675-210D-4683-84C5-0582FBFB7B6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802C0D4B-BE81-4DF1-BE0C-2DCE6DE0923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42AC52F2-C682-4D64-9D69-4C02F61F5BE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99" name="Groep 98">
                  <a:extLst>
                    <a:ext uri="{FF2B5EF4-FFF2-40B4-BE49-F238E27FC236}">
                      <a16:creationId xmlns:a16="http://schemas.microsoft.com/office/drawing/2014/main" id="{FF16A1AA-2D79-4842-BBF0-D514DEA127D4}"/>
                    </a:ext>
                  </a:extLst>
                </p:cNvPr>
                <p:cNvGrpSpPr/>
                <p:nvPr userDrawn="1"/>
              </p:nvGrpSpPr>
              <p:grpSpPr>
                <a:xfrm>
                  <a:off x="-3634047" y="735854"/>
                  <a:ext cx="88801" cy="72568"/>
                  <a:chOff x="-2091059" y="1395403"/>
                  <a:chExt cx="157316" cy="128558"/>
                </a:xfrm>
              </p:grpSpPr>
              <p:sp>
                <p:nvSpPr>
                  <p:cNvPr id="100" name="Rechthoek 99">
                    <a:extLst>
                      <a:ext uri="{FF2B5EF4-FFF2-40B4-BE49-F238E27FC236}">
                        <a16:creationId xmlns:a16="http://schemas.microsoft.com/office/drawing/2014/main" id="{3A5D27AC-F51E-4345-BCEF-77A9C06F359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1" name="Pijl: punthaak 100">
                    <a:extLst>
                      <a:ext uri="{FF2B5EF4-FFF2-40B4-BE49-F238E27FC236}">
                        <a16:creationId xmlns:a16="http://schemas.microsoft.com/office/drawing/2014/main" id="{23DA8922-2DAC-4D3A-8524-88E915AA45A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69" name="Rechte verbindingslijn 68">
                <a:extLst>
                  <a:ext uri="{FF2B5EF4-FFF2-40B4-BE49-F238E27FC236}">
                    <a16:creationId xmlns:a16="http://schemas.microsoft.com/office/drawing/2014/main" id="{E735D0E6-B4AC-4F97-8652-63D0A71E16B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70" name="Rechte verbindingslijn 69">
                <a:extLst>
                  <a:ext uri="{FF2B5EF4-FFF2-40B4-BE49-F238E27FC236}">
                    <a16:creationId xmlns:a16="http://schemas.microsoft.com/office/drawing/2014/main" id="{400683E1-F1D0-4DEC-B367-435137F78E5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71" name="Groep 70">
                <a:extLst>
                  <a:ext uri="{FF2B5EF4-FFF2-40B4-BE49-F238E27FC236}">
                    <a16:creationId xmlns:a16="http://schemas.microsoft.com/office/drawing/2014/main" id="{DDCF76A1-9E93-4705-911F-4E511120DA0C}"/>
                  </a:ext>
                </a:extLst>
              </p:cNvPr>
              <p:cNvGrpSpPr/>
              <p:nvPr userDrawn="1"/>
            </p:nvGrpSpPr>
            <p:grpSpPr>
              <a:xfrm>
                <a:off x="-2425037" y="370226"/>
                <a:ext cx="357690" cy="330595"/>
                <a:chOff x="-2721817" y="347336"/>
                <a:chExt cx="432805" cy="400021"/>
              </a:xfrm>
            </p:grpSpPr>
            <p:sp>
              <p:nvSpPr>
                <p:cNvPr id="86" name="Rechthoek 85">
                  <a:extLst>
                    <a:ext uri="{FF2B5EF4-FFF2-40B4-BE49-F238E27FC236}">
                      <a16:creationId xmlns:a16="http://schemas.microsoft.com/office/drawing/2014/main" id="{D28D775A-E4E7-4CC9-8ECA-2211E1FA2D7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87" name="Groep 86">
                  <a:extLst>
                    <a:ext uri="{FF2B5EF4-FFF2-40B4-BE49-F238E27FC236}">
                      <a16:creationId xmlns:a16="http://schemas.microsoft.com/office/drawing/2014/main" id="{1E98B7EF-7F85-4419-A686-295847060A98}"/>
                    </a:ext>
                  </a:extLst>
                </p:cNvPr>
                <p:cNvGrpSpPr/>
                <p:nvPr userDrawn="1"/>
              </p:nvGrpSpPr>
              <p:grpSpPr>
                <a:xfrm>
                  <a:off x="-2652453" y="431583"/>
                  <a:ext cx="294076" cy="231526"/>
                  <a:chOff x="-3634116" y="700986"/>
                  <a:chExt cx="182598" cy="143759"/>
                </a:xfrm>
              </p:grpSpPr>
              <p:grpSp>
                <p:nvGrpSpPr>
                  <p:cNvPr id="88" name="Groep 87">
                    <a:extLst>
                      <a:ext uri="{FF2B5EF4-FFF2-40B4-BE49-F238E27FC236}">
                        <a16:creationId xmlns:a16="http://schemas.microsoft.com/office/drawing/2014/main" id="{EA7AF4FE-4043-4BC2-B963-6FA7B3A57BF1}"/>
                      </a:ext>
                    </a:extLst>
                  </p:cNvPr>
                  <p:cNvGrpSpPr/>
                  <p:nvPr userDrawn="1"/>
                </p:nvGrpSpPr>
                <p:grpSpPr>
                  <a:xfrm>
                    <a:off x="-3634116" y="700986"/>
                    <a:ext cx="182598" cy="143759"/>
                    <a:chOff x="-3634116" y="700986"/>
                    <a:chExt cx="182598" cy="143759"/>
                  </a:xfrm>
                </p:grpSpPr>
                <p:cxnSp>
                  <p:nvCxnSpPr>
                    <p:cNvPr id="92" name="Rechte verbindingslijn 91">
                      <a:extLst>
                        <a:ext uri="{FF2B5EF4-FFF2-40B4-BE49-F238E27FC236}">
                          <a16:creationId xmlns:a16="http://schemas.microsoft.com/office/drawing/2014/main" id="{C338656C-2E61-4F0E-A6B3-A6A230D9D93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3710EE5C-9631-4DC0-A3D4-9D89E693BD3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965D333F-0972-4EF8-8AF2-56416EBA978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95" name="Rechte verbindingslijn 94">
                      <a:extLst>
                        <a:ext uri="{FF2B5EF4-FFF2-40B4-BE49-F238E27FC236}">
                          <a16:creationId xmlns:a16="http://schemas.microsoft.com/office/drawing/2014/main" id="{8B7941BB-EC07-4AC6-ACB7-A4BBB7DB4D8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BA38C088-D6D1-4624-9D93-ED35C9910AB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89" name="Groep 88">
                    <a:extLst>
                      <a:ext uri="{FF2B5EF4-FFF2-40B4-BE49-F238E27FC236}">
                        <a16:creationId xmlns:a16="http://schemas.microsoft.com/office/drawing/2014/main" id="{B26DB2DC-8326-4473-A15C-576A0D92AB61}"/>
                      </a:ext>
                    </a:extLst>
                  </p:cNvPr>
                  <p:cNvGrpSpPr/>
                  <p:nvPr userDrawn="1"/>
                </p:nvGrpSpPr>
                <p:grpSpPr>
                  <a:xfrm>
                    <a:off x="-3634047" y="735854"/>
                    <a:ext cx="88801" cy="72568"/>
                    <a:chOff x="-2091059" y="1395403"/>
                    <a:chExt cx="157316" cy="128558"/>
                  </a:xfrm>
                </p:grpSpPr>
                <p:sp>
                  <p:nvSpPr>
                    <p:cNvPr id="90" name="Rechthoek 89">
                      <a:extLst>
                        <a:ext uri="{FF2B5EF4-FFF2-40B4-BE49-F238E27FC236}">
                          <a16:creationId xmlns:a16="http://schemas.microsoft.com/office/drawing/2014/main" id="{DD7BC815-0E73-4861-A124-5EC6E112261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91" name="Pijl: punthaak 90">
                      <a:extLst>
                        <a:ext uri="{FF2B5EF4-FFF2-40B4-BE49-F238E27FC236}">
                          <a16:creationId xmlns:a16="http://schemas.microsoft.com/office/drawing/2014/main" id="{4846448E-90B4-406D-9B9E-83387A3D63E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72" name="Groep 71">
                <a:extLst>
                  <a:ext uri="{FF2B5EF4-FFF2-40B4-BE49-F238E27FC236}">
                    <a16:creationId xmlns:a16="http://schemas.microsoft.com/office/drawing/2014/main" id="{A1AAE869-DEC4-44AC-9067-9E66E1FCACD8}"/>
                  </a:ext>
                </a:extLst>
              </p:cNvPr>
              <p:cNvGrpSpPr/>
              <p:nvPr userDrawn="1"/>
            </p:nvGrpSpPr>
            <p:grpSpPr>
              <a:xfrm>
                <a:off x="-2425037" y="781500"/>
                <a:ext cx="357690" cy="330595"/>
                <a:chOff x="-2721817" y="782525"/>
                <a:chExt cx="432805" cy="400021"/>
              </a:xfrm>
            </p:grpSpPr>
            <p:sp>
              <p:nvSpPr>
                <p:cNvPr id="75" name="Rechthoek 74">
                  <a:extLst>
                    <a:ext uri="{FF2B5EF4-FFF2-40B4-BE49-F238E27FC236}">
                      <a16:creationId xmlns:a16="http://schemas.microsoft.com/office/drawing/2014/main" id="{4D6933ED-44CB-49B4-A9FA-8F40CFCB5AE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76" name="Groep 75">
                  <a:extLst>
                    <a:ext uri="{FF2B5EF4-FFF2-40B4-BE49-F238E27FC236}">
                      <a16:creationId xmlns:a16="http://schemas.microsoft.com/office/drawing/2014/main" id="{1ACCE1E2-9858-4DB4-916C-D1FA63DDAF80}"/>
                    </a:ext>
                  </a:extLst>
                </p:cNvPr>
                <p:cNvGrpSpPr/>
                <p:nvPr userDrawn="1"/>
              </p:nvGrpSpPr>
              <p:grpSpPr>
                <a:xfrm>
                  <a:off x="-2652453" y="866772"/>
                  <a:ext cx="294076" cy="231526"/>
                  <a:chOff x="-3310843" y="700986"/>
                  <a:chExt cx="182598" cy="143759"/>
                </a:xfrm>
              </p:grpSpPr>
              <p:grpSp>
                <p:nvGrpSpPr>
                  <p:cNvPr id="77" name="Groep 76">
                    <a:extLst>
                      <a:ext uri="{FF2B5EF4-FFF2-40B4-BE49-F238E27FC236}">
                        <a16:creationId xmlns:a16="http://schemas.microsoft.com/office/drawing/2014/main" id="{C7D5A8D8-CA92-4269-81E4-C77072EB40E5}"/>
                      </a:ext>
                    </a:extLst>
                  </p:cNvPr>
                  <p:cNvGrpSpPr/>
                  <p:nvPr userDrawn="1"/>
                </p:nvGrpSpPr>
                <p:grpSpPr>
                  <a:xfrm>
                    <a:off x="-3310843" y="700986"/>
                    <a:ext cx="182598" cy="143759"/>
                    <a:chOff x="-3310843" y="700986"/>
                    <a:chExt cx="182598" cy="143759"/>
                  </a:xfrm>
                </p:grpSpPr>
                <p:cxnSp>
                  <p:nvCxnSpPr>
                    <p:cNvPr id="81" name="Rechte verbindingslijn 80">
                      <a:extLst>
                        <a:ext uri="{FF2B5EF4-FFF2-40B4-BE49-F238E27FC236}">
                          <a16:creationId xmlns:a16="http://schemas.microsoft.com/office/drawing/2014/main" id="{C2F239BD-C4AC-4B93-BA0D-47FD81D5FAD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CDD8F353-2999-4450-A858-6DE1A8E1068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83" name="Rechte verbindingslijn 82">
                      <a:extLst>
                        <a:ext uri="{FF2B5EF4-FFF2-40B4-BE49-F238E27FC236}">
                          <a16:creationId xmlns:a16="http://schemas.microsoft.com/office/drawing/2014/main" id="{AFD1474C-90C9-481A-9044-01161EA0E22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84" name="Rechte verbindingslijn 83">
                      <a:extLst>
                        <a:ext uri="{FF2B5EF4-FFF2-40B4-BE49-F238E27FC236}">
                          <a16:creationId xmlns:a16="http://schemas.microsoft.com/office/drawing/2014/main" id="{2C23F722-BFFC-44F9-9463-FA69C5C4A04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599A7F4D-AE2A-42BA-92A4-F3B696B62E7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78" name="Groep 77">
                    <a:extLst>
                      <a:ext uri="{FF2B5EF4-FFF2-40B4-BE49-F238E27FC236}">
                        <a16:creationId xmlns:a16="http://schemas.microsoft.com/office/drawing/2014/main" id="{BBCB3616-FB1E-4ED5-8AD1-BDCD67F225B2}"/>
                      </a:ext>
                    </a:extLst>
                  </p:cNvPr>
                  <p:cNvGrpSpPr/>
                  <p:nvPr userDrawn="1"/>
                </p:nvGrpSpPr>
                <p:grpSpPr>
                  <a:xfrm flipH="1">
                    <a:off x="-3310774" y="735854"/>
                    <a:ext cx="88801" cy="72568"/>
                    <a:chOff x="-2091059" y="1395403"/>
                    <a:chExt cx="157316" cy="128558"/>
                  </a:xfrm>
                </p:grpSpPr>
                <p:sp>
                  <p:nvSpPr>
                    <p:cNvPr id="79" name="Rechthoek 78">
                      <a:extLst>
                        <a:ext uri="{FF2B5EF4-FFF2-40B4-BE49-F238E27FC236}">
                          <a16:creationId xmlns:a16="http://schemas.microsoft.com/office/drawing/2014/main" id="{816847B1-9AF7-4E84-A918-244E49D436E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0" name="Pijl: punthaak 79">
                      <a:extLst>
                        <a:ext uri="{FF2B5EF4-FFF2-40B4-BE49-F238E27FC236}">
                          <a16:creationId xmlns:a16="http://schemas.microsoft.com/office/drawing/2014/main" id="{21B1F7AB-2A1F-437C-A23D-7215A6B4670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73" name="Rechthoek 72">
                <a:extLst>
                  <a:ext uri="{FF2B5EF4-FFF2-40B4-BE49-F238E27FC236}">
                    <a16:creationId xmlns:a16="http://schemas.microsoft.com/office/drawing/2014/main" id="{2318B8F8-9A84-4C99-BBB6-0B5B13344D6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74" name="Rechthoek 73">
                <a:extLst>
                  <a:ext uri="{FF2B5EF4-FFF2-40B4-BE49-F238E27FC236}">
                    <a16:creationId xmlns:a16="http://schemas.microsoft.com/office/drawing/2014/main" id="{1B7B1373-9853-4ADF-B734-A743FF891AA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52" name="Rechte verbindingslijn 51">
              <a:extLst>
                <a:ext uri="{FF2B5EF4-FFF2-40B4-BE49-F238E27FC236}">
                  <a16:creationId xmlns:a16="http://schemas.microsoft.com/office/drawing/2014/main" id="{F049D680-40B4-4B71-AFD9-EE18BACB29AD}"/>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53" name="Rechthoek 52">
              <a:extLst>
                <a:ext uri="{FF2B5EF4-FFF2-40B4-BE49-F238E27FC236}">
                  <a16:creationId xmlns:a16="http://schemas.microsoft.com/office/drawing/2014/main" id="{C585F85A-3D82-4E9D-8145-A92B39DDB57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4" name="Ovaal 53">
              <a:extLst>
                <a:ext uri="{FF2B5EF4-FFF2-40B4-BE49-F238E27FC236}">
                  <a16:creationId xmlns:a16="http://schemas.microsoft.com/office/drawing/2014/main" id="{41AE9A3B-499C-4726-B5EB-4C23EB0A78B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5" name="Rechthoek 54">
              <a:extLst>
                <a:ext uri="{FF2B5EF4-FFF2-40B4-BE49-F238E27FC236}">
                  <a16:creationId xmlns:a16="http://schemas.microsoft.com/office/drawing/2014/main" id="{E47EAA63-353C-4457-A2F9-C396CCEBF8C3}"/>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6" name="Ovaal 55">
              <a:extLst>
                <a:ext uri="{FF2B5EF4-FFF2-40B4-BE49-F238E27FC236}">
                  <a16:creationId xmlns:a16="http://schemas.microsoft.com/office/drawing/2014/main" id="{1833F6E2-F177-4C47-891F-F41D9CF48EB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57" name="Rechthoek 56">
              <a:extLst>
                <a:ext uri="{FF2B5EF4-FFF2-40B4-BE49-F238E27FC236}">
                  <a16:creationId xmlns:a16="http://schemas.microsoft.com/office/drawing/2014/main" id="{08B7B231-80BE-4C26-BC8E-6C7E9B3010B5}"/>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58" name="Ovaal 57">
              <a:extLst>
                <a:ext uri="{FF2B5EF4-FFF2-40B4-BE49-F238E27FC236}">
                  <a16:creationId xmlns:a16="http://schemas.microsoft.com/office/drawing/2014/main" id="{937C1A53-0895-4D74-9023-76C63B355F8D}"/>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59" name="Rechthoek 58">
              <a:extLst>
                <a:ext uri="{FF2B5EF4-FFF2-40B4-BE49-F238E27FC236}">
                  <a16:creationId xmlns:a16="http://schemas.microsoft.com/office/drawing/2014/main" id="{64969084-CCFC-4F8A-929E-6976B878A6E3}"/>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60" name="Ovaal 59">
              <a:extLst>
                <a:ext uri="{FF2B5EF4-FFF2-40B4-BE49-F238E27FC236}">
                  <a16:creationId xmlns:a16="http://schemas.microsoft.com/office/drawing/2014/main" id="{4FF27DB6-5161-44D7-B492-715C46155F78}"/>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61" name="Rechthoek 60">
              <a:extLst>
                <a:ext uri="{FF2B5EF4-FFF2-40B4-BE49-F238E27FC236}">
                  <a16:creationId xmlns:a16="http://schemas.microsoft.com/office/drawing/2014/main" id="{FA7D1240-0498-4AD0-94C0-B884980673D2}"/>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62" name="Rechthoek 61">
              <a:extLst>
                <a:ext uri="{FF2B5EF4-FFF2-40B4-BE49-F238E27FC236}">
                  <a16:creationId xmlns:a16="http://schemas.microsoft.com/office/drawing/2014/main" id="{C9D7FC53-2041-4B33-B88E-A469CFDD3ED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337226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SLIDE – 2 KOLOMMEN (D.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2374899"/>
            <a:ext cx="5135970" cy="3460435"/>
          </a:xfrm>
        </p:spPr>
        <p:txBody>
          <a:bodyPr vert="horz" lIns="0" tIns="0" rIns="0" bIns="0"/>
          <a:lstStyle>
            <a:lvl1pP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SLIDE – 2 KOLOMMEN (D.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45" name="Tijdelijke aanduiding voor verticale tekst 2">
            <a:extLst>
              <a:ext uri="{FF2B5EF4-FFF2-40B4-BE49-F238E27FC236}">
                <a16:creationId xmlns:a16="http://schemas.microsoft.com/office/drawing/2014/main" id="{9793699D-4303-4E8C-BE11-8FD49679A100}"/>
              </a:ext>
            </a:extLst>
          </p:cNvPr>
          <p:cNvSpPr>
            <a:spLocks noGrp="1"/>
          </p:cNvSpPr>
          <p:nvPr>
            <p:ph type="body" orient="vert" idx="14" hasCustomPrompt="1"/>
          </p:nvPr>
        </p:nvSpPr>
        <p:spPr>
          <a:xfrm>
            <a:off x="6337600" y="2374899"/>
            <a:ext cx="5135970" cy="3460436"/>
          </a:xfrm>
        </p:spPr>
        <p:txBody>
          <a:bodyPr vert="horz" lIns="0" tIns="0" rIns="0" bIns="0"/>
          <a:lstStyle>
            <a:lvl1pP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46" name="Tijdelijke aanduiding voor verticale tekst 2">
            <a:extLst>
              <a:ext uri="{FF2B5EF4-FFF2-40B4-BE49-F238E27FC236}">
                <a16:creationId xmlns:a16="http://schemas.microsoft.com/office/drawing/2014/main" id="{AF74C656-40EE-48A0-AE94-B7AB9A70EDE5}"/>
              </a:ext>
            </a:extLst>
          </p:cNvPr>
          <p:cNvSpPr>
            <a:spLocks noGrp="1"/>
          </p:cNvSpPr>
          <p:nvPr>
            <p:ph type="body" orient="vert" idx="15" hasCustomPrompt="1"/>
          </p:nvPr>
        </p:nvSpPr>
        <p:spPr>
          <a:xfrm>
            <a:off x="698500" y="1634341"/>
            <a:ext cx="5135970" cy="653477"/>
          </a:xfrm>
        </p:spPr>
        <p:txBody>
          <a:bodyPr vert="horz" lIns="0" tIns="0" rIns="0" bIns="0" anchor="t"/>
          <a:lstStyle>
            <a:lvl1pPr marL="0" indent="0">
              <a:lnSpc>
                <a:spcPct val="90000"/>
              </a:lnSpc>
              <a:spcBef>
                <a:spcPts val="0"/>
              </a:spcBef>
              <a:spcAft>
                <a:spcPts val="0"/>
              </a:spcAft>
              <a:buNone/>
              <a:defRPr sz="20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sp>
        <p:nvSpPr>
          <p:cNvPr id="148" name="Tijdelijke aanduiding voor verticale tekst 2">
            <a:extLst>
              <a:ext uri="{FF2B5EF4-FFF2-40B4-BE49-F238E27FC236}">
                <a16:creationId xmlns:a16="http://schemas.microsoft.com/office/drawing/2014/main" id="{7A8779C9-E41B-452A-A942-1F5CF5483595}"/>
              </a:ext>
            </a:extLst>
          </p:cNvPr>
          <p:cNvSpPr>
            <a:spLocks noGrp="1"/>
          </p:cNvSpPr>
          <p:nvPr>
            <p:ph type="body" orient="vert" idx="17" hasCustomPrompt="1"/>
          </p:nvPr>
        </p:nvSpPr>
        <p:spPr>
          <a:xfrm>
            <a:off x="6337600" y="1634341"/>
            <a:ext cx="5135970" cy="653477"/>
          </a:xfrm>
        </p:spPr>
        <p:txBody>
          <a:bodyPr vert="horz" lIns="0" tIns="0" rIns="0" bIns="0" anchor="t"/>
          <a:lstStyle>
            <a:lvl1pPr marL="0" indent="0">
              <a:lnSpc>
                <a:spcPct val="90000"/>
              </a:lnSpc>
              <a:spcBef>
                <a:spcPts val="0"/>
              </a:spcBef>
              <a:spcAft>
                <a:spcPts val="0"/>
              </a:spcAft>
              <a:buNone/>
              <a:defRPr sz="20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br>
              <a:rPr lang="nl-NL"/>
            </a:br>
            <a:r>
              <a:rPr lang="nl-NL"/>
              <a:t>max. 2 regels</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4" name="Instructie">
            <a:extLst>
              <a:ext uri="{FF2B5EF4-FFF2-40B4-BE49-F238E27FC236}">
                <a16:creationId xmlns:a16="http://schemas.microsoft.com/office/drawing/2014/main" id="{E36B36BF-EA03-4602-B7F3-AE0DA8FB78A2}"/>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31D3FC1F-4EA3-426D-A659-E603738AEE88}"/>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D9ADF104-D600-410B-95DA-D2865FBA8D3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0B3B9BF4-0227-4EE2-9BA6-40B1322531FB}"/>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5D030274-0DC0-44FD-B15C-8ED34958484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0496C823-1B08-4B24-8AE5-9A0EB8664B03}"/>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F2DB5D74-7CD8-40B5-94A0-324EACC2B8D1}"/>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6FC3ACF7-1B8A-4DBE-A142-AD793E987CF3}"/>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467AB2D8-EB84-4C7E-B8B8-751C4A71BD5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2F9DAA52-91B3-4A91-A8A5-147AFB4AFE5C}"/>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A6A68BE2-9278-42FD-A3AC-59C980E8B478}"/>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DE76570C-57CD-47E1-AF29-F6FECE3CA7B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7C19D405-0356-40E8-A921-15EA6D2C2AD2}"/>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117025CA-D256-4AE1-8643-E795609465E6}"/>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C1A078C0-72F4-4DC5-B1F1-3536DDD533D2}"/>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35E3E432-628F-40FE-8BB6-4F73971F13C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8E85C86C-F300-4963-879B-30B1BAC37B9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AD0BB194-4E51-454E-A8A5-2A599D3E5228}"/>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13766D66-75EC-47A9-A63D-559C64485B5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5FAD051A-FA8F-462E-86FB-FCB5AA3FC3A8}"/>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44E1701C-A4EE-4825-A204-85721FC4EF7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E4AEFD67-81DC-43AE-99DB-960811795B4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32FDFF15-2EE9-405C-9073-84F48AF6D686}"/>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1B77501D-4EEF-49F6-A946-4B82DACA9B97}"/>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8B5474D4-F38F-43E5-9FC5-570F092B2DF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271E5BC3-6F5D-4E9F-A354-83502E79BC3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9874C5D9-1C62-4A8A-8D55-A633F9BF5FE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DEE124A3-0474-4A2D-B559-6BBA240D238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149BC377-25C5-4BC4-930B-6CA0EC04B86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354CBF1D-7C26-424B-97B9-31C8D1FB6765}"/>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CEC41A94-E7FA-4D01-95D5-EF3A91839EB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CDC9E2E7-8E20-4A68-890E-A46F476983D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31A1AFBA-E51A-4AAD-BE93-49A972355DC6}"/>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B247C5F5-F164-4F10-82B8-029A2F82A883}"/>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4DC18102-10B6-4A26-AE76-CA7D37A984B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4856C2FF-4ED2-44FB-A0ED-2E6897FD68D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32A880F8-7203-4D18-8A13-2BF82385D6A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3A17460F-4CEA-4573-ADB5-B0A5AF708F3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5234FF85-DE28-4CC4-A1B1-EAF7BC862D6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CA5221BA-BA5B-432C-B37A-51939530CA66}"/>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99CDE02D-E55B-4B02-9C6F-449BCFC52D5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11A778BB-5D32-4114-A1DF-731C830728D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16797A15-8768-4F9E-BF90-B1246C9A54F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BDB01276-4B5D-4C38-A84C-5E3E5A2C19F1}"/>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659AE8F1-1BD4-4E63-B00D-ACEC6D9B0227}"/>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7603ECCF-CE3E-49EF-B4D2-0AB72D01A77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24277F0F-EC77-4725-940F-3AE24E95BE33}"/>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6EA10457-133E-4626-B28B-68E31903DC54}"/>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AD2813DD-4B3E-499E-AB43-D58EC6F8CD8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8EE69443-21AC-4372-8347-D53B9228F3D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0165DC30-DF02-440C-A390-2FF14B2A4C7E}"/>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5968FBD8-6A9A-4B6E-A4C0-CCE5B51DD5E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0BD7968D-094C-4336-9C30-10694665CD10}"/>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C1439B46-44C1-4204-90D0-2150DCE92F20}"/>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0F8CFDFF-FBCC-4233-85E4-BAB20ED7299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15DD8019-641B-4F2A-AD55-1AAF719601C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66EA10C3-BF6A-47B0-9D55-BD9D6B73CBDB}"/>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AD08C795-9B2D-490B-AE86-F95E5D99084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7B854829-FB28-4965-90D2-0BBE289725AB}"/>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67600459-7ED2-4D21-BC8E-FF1707C3259C}"/>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41BA22D6-8803-416C-95BD-041BBCC15E9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C00B3BE0-085A-4939-AD10-B9B71FDFD43D}"/>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9EA2CB16-A6CE-40CD-94EC-500F33D9BE0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A1B7EBD0-E775-43B7-B930-A137770DFE7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06371FD1-4B74-4089-8909-88BF7729304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5A42B3F6-A97E-4DF2-A3E3-46062FFB5134}"/>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0B016EA3-5BDF-45AF-A400-CF08907F40C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B9083925-286D-40BC-9412-70DD8F05B71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6C33E45F-4814-423C-908D-B7E0579D34C5}"/>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8F494F27-0DBD-443E-B48A-295FC9EA539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CFDC0F71-F43A-4974-A5B9-43919D64FE3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AE0CF875-7E09-4346-8EFA-85E6F47F4DCF}"/>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BE2245CC-ECFF-4953-B969-64C830B24D8D}"/>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07D643CB-79CF-474D-8020-2D2793CB728A}"/>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0FE2544C-F1CB-4736-B0A2-636580F9803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080D6F50-A2E4-4315-99A5-2E39C813FE8C}"/>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D9F38C4B-EC69-47A4-BF8C-7425E5EBAC6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42D9E16B-B474-4485-98D2-6555D64E4F49}"/>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EE810670-B91D-49AB-A71C-863159BEDEE1}"/>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79965443-B5F6-4207-8343-69BE6D6A36B2}"/>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600522DB-1F7B-48D1-B9EF-5B1C44216CE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4214521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FOTO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499" y="798650"/>
            <a:ext cx="10798501"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32581"/>
            <a:ext cx="5135970" cy="4202754"/>
          </a:xfrm>
        </p:spPr>
        <p:txBody>
          <a:bodyPr vert="horz" lIns="0" tIns="0" rIns="0" bIns="0"/>
          <a:lstStyle>
            <a:lvl1pPr>
              <a:defRPr>
                <a:solidFill>
                  <a:schemeClr val="tx1">
                    <a:lumMod val="85000"/>
                    <a:lumOff val="15000"/>
                  </a:schemeClr>
                </a:solidFill>
              </a:defRPr>
            </a:lvl1pPr>
            <a:lvl2pPr marL="622300" indent="-177800">
              <a:defRPr>
                <a:solidFill>
                  <a:schemeClr val="tx1">
                    <a:lumMod val="85000"/>
                    <a:lumOff val="15000"/>
                  </a:schemeClr>
                </a:solidFill>
              </a:defRPr>
            </a:lvl2pPr>
            <a:lvl3pPr>
              <a:defRPr>
                <a:solidFill>
                  <a:schemeClr val="tx1">
                    <a:lumMod val="85000"/>
                    <a:lumOff val="15000"/>
                  </a:schemeClr>
                </a:solidFill>
              </a:defRPr>
            </a:lvl3pPr>
            <a:lvl4pPr>
              <a:defRPr/>
            </a:lvl4pPr>
            <a:lvl5pPr>
              <a:defRPr>
                <a:solidFill>
                  <a:schemeClr val="tx1">
                    <a:lumMod val="85000"/>
                    <a:lumOff val="15000"/>
                  </a:schemeClr>
                </a:solidFill>
              </a:defRPr>
            </a:lvl5pPr>
            <a:lvl6pPr>
              <a:defRPr>
                <a:solidFill>
                  <a:schemeClr val="tx1">
                    <a:lumMod val="85000"/>
                    <a:lumOff val="15000"/>
                  </a:schemeClr>
                </a:solidFill>
              </a:defRPr>
            </a:lvl6pPr>
            <a:lvl7pPr>
              <a:defRPr>
                <a:solidFill>
                  <a:schemeClr val="tx1">
                    <a:lumMod val="85000"/>
                    <a:lumOff val="15000"/>
                  </a:schemeClr>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FOTO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grpSp>
        <p:nvGrpSpPr>
          <p:cNvPr id="119" name="Groep 118" hidden="1">
            <a:extLst>
              <a:ext uri="{FF2B5EF4-FFF2-40B4-BE49-F238E27FC236}">
                <a16:creationId xmlns:a16="http://schemas.microsoft.com/office/drawing/2014/main" id="{77504D76-9C51-44CF-917A-242E1D3D92BE}"/>
              </a:ext>
            </a:extLst>
          </p:cNvPr>
          <p:cNvGrpSpPr/>
          <p:nvPr userDrawn="1"/>
        </p:nvGrpSpPr>
        <p:grpSpPr>
          <a:xfrm>
            <a:off x="-292406" y="-539385"/>
            <a:ext cx="12784249" cy="7950713"/>
            <a:chOff x="-292406" y="-539385"/>
            <a:chExt cx="12784249" cy="7950713"/>
          </a:xfrm>
        </p:grpSpPr>
        <p:grpSp>
          <p:nvGrpSpPr>
            <p:cNvPr id="120" name="Groep 119">
              <a:extLst>
                <a:ext uri="{FF2B5EF4-FFF2-40B4-BE49-F238E27FC236}">
                  <a16:creationId xmlns:a16="http://schemas.microsoft.com/office/drawing/2014/main" id="{F31D955F-D8DC-4E02-BFCD-CE3FA62E80A1}"/>
                </a:ext>
              </a:extLst>
            </p:cNvPr>
            <p:cNvGrpSpPr/>
            <p:nvPr userDrawn="1"/>
          </p:nvGrpSpPr>
          <p:grpSpPr>
            <a:xfrm>
              <a:off x="-292406" y="-11151"/>
              <a:ext cx="12784249" cy="2436231"/>
              <a:chOff x="-334537" y="-11151"/>
              <a:chExt cx="13649093" cy="2436231"/>
            </a:xfrm>
          </p:grpSpPr>
          <p:cxnSp>
            <p:nvCxnSpPr>
              <p:cNvPr id="134" name="Rechte verbindingslijn 133">
                <a:extLst>
                  <a:ext uri="{FF2B5EF4-FFF2-40B4-BE49-F238E27FC236}">
                    <a16:creationId xmlns:a16="http://schemas.microsoft.com/office/drawing/2014/main" id="{F3355427-16F0-4ED8-A310-E1FB8ED85E4D}"/>
                  </a:ext>
                </a:extLst>
              </p:cNvPr>
              <p:cNvCxnSpPr/>
              <p:nvPr userDrawn="1"/>
            </p:nvCxnSpPr>
            <p:spPr>
              <a:xfrm>
                <a:off x="-334537" y="-11151"/>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0AC90256-6C1C-4BC5-ADE9-1063D262C409}"/>
                  </a:ext>
                </a:extLst>
              </p:cNvPr>
              <p:cNvCxnSpPr/>
              <p:nvPr userDrawn="1"/>
            </p:nvCxnSpPr>
            <p:spPr>
              <a:xfrm>
                <a:off x="-334537" y="302400"/>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1081E6FA-EFA8-4B4B-B1E9-B393318F5A7F}"/>
                  </a:ext>
                </a:extLst>
              </p:cNvPr>
              <p:cNvCxnSpPr/>
              <p:nvPr userDrawn="1"/>
            </p:nvCxnSpPr>
            <p:spPr>
              <a:xfrm>
                <a:off x="-334537" y="476672"/>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FD72FB31-33A8-43D4-9242-CAA5E8873B5C}"/>
                  </a:ext>
                </a:extLst>
              </p:cNvPr>
              <p:cNvCxnSpPr/>
              <p:nvPr userDrawn="1"/>
            </p:nvCxnSpPr>
            <p:spPr>
              <a:xfrm>
                <a:off x="-334537" y="1165085"/>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A61E3744-FF59-4BF4-A9C5-BD96C92DE0CB}"/>
                  </a:ext>
                </a:extLst>
              </p:cNvPr>
              <p:cNvCxnSpPr>
                <a:cxnSpLocks/>
              </p:cNvCxnSpPr>
              <p:nvPr userDrawn="1"/>
            </p:nvCxnSpPr>
            <p:spPr>
              <a:xfrm>
                <a:off x="-334537" y="1669141"/>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FCF1E2B3-A134-4703-AFF5-CB4A1B11AEB5}"/>
                  </a:ext>
                </a:extLst>
              </p:cNvPr>
              <p:cNvCxnSpPr/>
              <p:nvPr userDrawn="1"/>
            </p:nvCxnSpPr>
            <p:spPr>
              <a:xfrm>
                <a:off x="-334537" y="2425080"/>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1" name="Groep 120">
              <a:extLst>
                <a:ext uri="{FF2B5EF4-FFF2-40B4-BE49-F238E27FC236}">
                  <a16:creationId xmlns:a16="http://schemas.microsoft.com/office/drawing/2014/main" id="{8F1869D9-8BBB-4005-AE84-F18126565C91}"/>
                </a:ext>
              </a:extLst>
            </p:cNvPr>
            <p:cNvGrpSpPr/>
            <p:nvPr userDrawn="1"/>
          </p:nvGrpSpPr>
          <p:grpSpPr>
            <a:xfrm>
              <a:off x="-292406" y="5835337"/>
              <a:ext cx="12784249" cy="1022663"/>
              <a:chOff x="-292406" y="5835337"/>
              <a:chExt cx="12784249" cy="1022663"/>
            </a:xfrm>
          </p:grpSpPr>
          <p:cxnSp>
            <p:nvCxnSpPr>
              <p:cNvPr id="132" name="Rechte verbindingslijn 131">
                <a:extLst>
                  <a:ext uri="{FF2B5EF4-FFF2-40B4-BE49-F238E27FC236}">
                    <a16:creationId xmlns:a16="http://schemas.microsoft.com/office/drawing/2014/main" id="{B35407BC-3A0A-4871-ABE2-7635D73EE27A}"/>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4A7DA7F0-4EA0-4615-A981-EAA793ED84CA}"/>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B40FAD36-FE8B-49FA-9E0D-C7105A0D722B}"/>
                  </a:ext>
                </a:extLst>
              </p:cNvPr>
              <p:cNvCxnSpPr/>
              <p:nvPr userDrawn="1"/>
            </p:nvCxnSpPr>
            <p:spPr>
              <a:xfrm>
                <a:off x="-292406" y="5835337"/>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33609692-1305-4544-8876-5DFA20670E10}"/>
                  </a:ext>
                </a:extLst>
              </p:cNvPr>
              <p:cNvCxnSpPr/>
              <p:nvPr userDrawn="1"/>
            </p:nvCxnSpPr>
            <p:spPr>
              <a:xfrm>
                <a:off x="-292406" y="6178868"/>
                <a:ext cx="12784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 name="Groep 121">
              <a:extLst>
                <a:ext uri="{FF2B5EF4-FFF2-40B4-BE49-F238E27FC236}">
                  <a16:creationId xmlns:a16="http://schemas.microsoft.com/office/drawing/2014/main" id="{4A7F239B-2923-4D2D-8479-D51DD89FCB0F}"/>
                </a:ext>
              </a:extLst>
            </p:cNvPr>
            <p:cNvGrpSpPr/>
            <p:nvPr userDrawn="1"/>
          </p:nvGrpSpPr>
          <p:grpSpPr>
            <a:xfrm>
              <a:off x="11493242" y="-539385"/>
              <a:ext cx="699566" cy="7938013"/>
              <a:chOff x="11493242" y="-539385"/>
              <a:chExt cx="699566" cy="7938013"/>
            </a:xfrm>
          </p:grpSpPr>
          <p:grpSp>
            <p:nvGrpSpPr>
              <p:cNvPr id="128" name="Groep 127">
                <a:extLst>
                  <a:ext uri="{FF2B5EF4-FFF2-40B4-BE49-F238E27FC236}">
                    <a16:creationId xmlns:a16="http://schemas.microsoft.com/office/drawing/2014/main" id="{BB7ADD08-1878-4651-9B40-3AB18C9114AB}"/>
                  </a:ext>
                </a:extLst>
              </p:cNvPr>
              <p:cNvGrpSpPr/>
              <p:nvPr userDrawn="1"/>
            </p:nvGrpSpPr>
            <p:grpSpPr>
              <a:xfrm rot="16200000">
                <a:off x="8052036" y="3257856"/>
                <a:ext cx="7938013" cy="343531"/>
                <a:chOff x="-292406" y="6514469"/>
                <a:chExt cx="12784249" cy="343531"/>
              </a:xfrm>
            </p:grpSpPr>
            <p:cxnSp>
              <p:nvCxnSpPr>
                <p:cNvPr id="130" name="Rechte verbindingslijn 129">
                  <a:extLst>
                    <a:ext uri="{FF2B5EF4-FFF2-40B4-BE49-F238E27FC236}">
                      <a16:creationId xmlns:a16="http://schemas.microsoft.com/office/drawing/2014/main" id="{6BF1EE04-CAC4-48AF-9A18-3EE7162EB488}"/>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83064D72-53F3-4A68-82DC-151399CB8F7E}"/>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9" name="Rechte verbindingslijn 128">
                <a:extLst>
                  <a:ext uri="{FF2B5EF4-FFF2-40B4-BE49-F238E27FC236}">
                    <a16:creationId xmlns:a16="http://schemas.microsoft.com/office/drawing/2014/main" id="{E96240FE-AE18-431E-8E75-FD44EFA4CB95}"/>
                  </a:ext>
                </a:extLst>
              </p:cNvPr>
              <p:cNvCxnSpPr/>
              <p:nvPr userDrawn="1"/>
            </p:nvCxnSpPr>
            <p:spPr>
              <a:xfrm rot="16200000">
                <a:off x="7524235" y="34296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ep 122">
              <a:extLst>
                <a:ext uri="{FF2B5EF4-FFF2-40B4-BE49-F238E27FC236}">
                  <a16:creationId xmlns:a16="http://schemas.microsoft.com/office/drawing/2014/main" id="{3205A8CD-C152-427D-9D0C-3F6344DC510E}"/>
                </a:ext>
              </a:extLst>
            </p:cNvPr>
            <p:cNvGrpSpPr/>
            <p:nvPr userDrawn="1"/>
          </p:nvGrpSpPr>
          <p:grpSpPr>
            <a:xfrm>
              <a:off x="-11116" y="-539385"/>
              <a:ext cx="699566" cy="7950713"/>
              <a:chOff x="11493242" y="-539385"/>
              <a:chExt cx="699566" cy="7950713"/>
            </a:xfrm>
          </p:grpSpPr>
          <p:grpSp>
            <p:nvGrpSpPr>
              <p:cNvPr id="124" name="Groep 123">
                <a:extLst>
                  <a:ext uri="{FF2B5EF4-FFF2-40B4-BE49-F238E27FC236}">
                    <a16:creationId xmlns:a16="http://schemas.microsoft.com/office/drawing/2014/main" id="{8E119295-F27D-46C0-93C2-A109CEB50170}"/>
                  </a:ext>
                </a:extLst>
              </p:cNvPr>
              <p:cNvGrpSpPr/>
              <p:nvPr userDrawn="1"/>
            </p:nvGrpSpPr>
            <p:grpSpPr>
              <a:xfrm rot="16200000">
                <a:off x="8052036" y="3257856"/>
                <a:ext cx="7938013" cy="343531"/>
                <a:chOff x="-292406" y="6514469"/>
                <a:chExt cx="12784249" cy="343531"/>
              </a:xfrm>
            </p:grpSpPr>
            <p:cxnSp>
              <p:nvCxnSpPr>
                <p:cNvPr id="126" name="Rechte verbindingslijn 125">
                  <a:extLst>
                    <a:ext uri="{FF2B5EF4-FFF2-40B4-BE49-F238E27FC236}">
                      <a16:creationId xmlns:a16="http://schemas.microsoft.com/office/drawing/2014/main" id="{F673D4EF-E213-4C46-A2C5-B221CF6E9E55}"/>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A0BF6A06-39FD-4018-B73F-118838AFDB76}"/>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5" name="Rechte verbindingslijn 124">
                <a:extLst>
                  <a:ext uri="{FF2B5EF4-FFF2-40B4-BE49-F238E27FC236}">
                    <a16:creationId xmlns:a16="http://schemas.microsoft.com/office/drawing/2014/main" id="{08B5B755-9205-47C1-A7B1-69E4CF90FE95}"/>
                  </a:ext>
                </a:extLst>
              </p:cNvPr>
              <p:cNvCxnSpPr/>
              <p:nvPr userDrawn="1"/>
            </p:nvCxnSpPr>
            <p:spPr>
              <a:xfrm rot="16200000">
                <a:off x="7524235" y="34423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08" name="Tijdelijke aanduiding voor afbeelding 8">
            <a:extLst>
              <a:ext uri="{FF2B5EF4-FFF2-40B4-BE49-F238E27FC236}">
                <a16:creationId xmlns:a16="http://schemas.microsoft.com/office/drawing/2014/main" id="{8F221454-F774-4671-9AF9-619946064D4E}"/>
              </a:ext>
            </a:extLst>
          </p:cNvPr>
          <p:cNvSpPr>
            <a:spLocks noGrp="1"/>
          </p:cNvSpPr>
          <p:nvPr>
            <p:ph type="pic" sz="quarter" idx="18" hasCustomPrompt="1"/>
          </p:nvPr>
        </p:nvSpPr>
        <p:spPr>
          <a:xfrm>
            <a:off x="5694217" y="892319"/>
            <a:ext cx="5274775" cy="5246543"/>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pic>
        <p:nvPicPr>
          <p:cNvPr id="110" name="Picture 17">
            <a:extLst>
              <a:ext uri="{FF2B5EF4-FFF2-40B4-BE49-F238E27FC236}">
                <a16:creationId xmlns:a16="http://schemas.microsoft.com/office/drawing/2014/main" id="{E956BC3F-61D2-4A58-B7B8-17CAF36782F1}"/>
              </a:ext>
            </a:extLst>
          </p:cNvPr>
          <p:cNvPicPr>
            <a:picLocks noChangeAspect="1"/>
          </p:cNvPicPr>
          <p:nvPr userDrawn="1"/>
        </p:nvPicPr>
        <p:blipFill rotWithShape="1">
          <a:blip r:embed="rId2" cstate="screen">
            <a:duotone>
              <a:prstClr val="black"/>
              <a:schemeClr val="accent1">
                <a:tint val="45000"/>
                <a:satMod val="400000"/>
              </a:schemeClr>
            </a:duotone>
            <a:alphaModFix am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799857" y="-11151"/>
            <a:ext cx="7392144" cy="6869151"/>
          </a:xfrm>
          <a:prstGeom prst="rect">
            <a:avLst/>
          </a:prstGeom>
        </p:spPr>
      </p:pic>
      <p:pic>
        <p:nvPicPr>
          <p:cNvPr id="111" name="Picture 17">
            <a:extLst>
              <a:ext uri="{FF2B5EF4-FFF2-40B4-BE49-F238E27FC236}">
                <a16:creationId xmlns:a16="http://schemas.microsoft.com/office/drawing/2014/main" id="{5F03C0D4-7502-4DC5-BF46-0B95D6CDE4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3202" y="6192000"/>
            <a:ext cx="1080116" cy="351038"/>
          </a:xfrm>
          <a:prstGeom prst="rect">
            <a:avLst/>
          </a:prstGeom>
        </p:spPr>
      </p:pic>
      <p:grpSp>
        <p:nvGrpSpPr>
          <p:cNvPr id="35" name="Instructie">
            <a:extLst>
              <a:ext uri="{FF2B5EF4-FFF2-40B4-BE49-F238E27FC236}">
                <a16:creationId xmlns:a16="http://schemas.microsoft.com/office/drawing/2014/main" id="{9FDCBB3E-0E40-4462-B63E-61D30F6A3893}"/>
              </a:ext>
            </a:extLst>
          </p:cNvPr>
          <p:cNvGrpSpPr/>
          <p:nvPr userDrawn="1"/>
        </p:nvGrpSpPr>
        <p:grpSpPr>
          <a:xfrm>
            <a:off x="-3437547" y="1434"/>
            <a:ext cx="3310322" cy="6001164"/>
            <a:chOff x="-3437547" y="1434"/>
            <a:chExt cx="3310322" cy="6001164"/>
          </a:xfrm>
        </p:grpSpPr>
        <p:cxnSp>
          <p:nvCxnSpPr>
            <p:cNvPr id="36" name="Rechte verbindingslijn 35">
              <a:extLst>
                <a:ext uri="{FF2B5EF4-FFF2-40B4-BE49-F238E27FC236}">
                  <a16:creationId xmlns:a16="http://schemas.microsoft.com/office/drawing/2014/main" id="{F839D7EA-8994-4042-A921-39E1AA1B2976}"/>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37" name="Ovaal 36">
              <a:extLst>
                <a:ext uri="{FF2B5EF4-FFF2-40B4-BE49-F238E27FC236}">
                  <a16:creationId xmlns:a16="http://schemas.microsoft.com/office/drawing/2014/main" id="{D153B5BE-F219-471C-950F-760CCDECE291}"/>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8" name="Rechthoek 37">
              <a:extLst>
                <a:ext uri="{FF2B5EF4-FFF2-40B4-BE49-F238E27FC236}">
                  <a16:creationId xmlns:a16="http://schemas.microsoft.com/office/drawing/2014/main" id="{A4D5A9C0-71D6-4F08-BE9A-34642B4D728D}"/>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39" name="Ovaal 38">
              <a:extLst>
                <a:ext uri="{FF2B5EF4-FFF2-40B4-BE49-F238E27FC236}">
                  <a16:creationId xmlns:a16="http://schemas.microsoft.com/office/drawing/2014/main" id="{63928309-3C2C-4FD2-BB84-C935FF883AD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0" name="Rechthoek 39">
              <a:extLst>
                <a:ext uri="{FF2B5EF4-FFF2-40B4-BE49-F238E27FC236}">
                  <a16:creationId xmlns:a16="http://schemas.microsoft.com/office/drawing/2014/main" id="{9D749C6A-793B-430B-991E-41471CEEE304}"/>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41" name="Ovaal 40">
              <a:extLst>
                <a:ext uri="{FF2B5EF4-FFF2-40B4-BE49-F238E27FC236}">
                  <a16:creationId xmlns:a16="http://schemas.microsoft.com/office/drawing/2014/main" id="{732211A7-06C3-4BDA-B30B-4AB619680FF6}"/>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2" name="Rechthoek 41">
              <a:extLst>
                <a:ext uri="{FF2B5EF4-FFF2-40B4-BE49-F238E27FC236}">
                  <a16:creationId xmlns:a16="http://schemas.microsoft.com/office/drawing/2014/main" id="{28B91BC5-444F-4A85-AE26-F2023488C34D}"/>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43" name="Ovaal 42">
              <a:extLst>
                <a:ext uri="{FF2B5EF4-FFF2-40B4-BE49-F238E27FC236}">
                  <a16:creationId xmlns:a16="http://schemas.microsoft.com/office/drawing/2014/main" id="{1B849DD9-742D-415C-ADA5-CB838152457C}"/>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4" name="Rechthoek 43">
              <a:extLst>
                <a:ext uri="{FF2B5EF4-FFF2-40B4-BE49-F238E27FC236}">
                  <a16:creationId xmlns:a16="http://schemas.microsoft.com/office/drawing/2014/main" id="{F30DEDAF-DCF1-43C3-8CD5-B2960AE593A2}"/>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45" name="Meer informatie">
              <a:extLst>
                <a:ext uri="{FF2B5EF4-FFF2-40B4-BE49-F238E27FC236}">
                  <a16:creationId xmlns:a16="http://schemas.microsoft.com/office/drawing/2014/main" id="{7CB98B8A-AD46-461E-A9FF-FB7BFC114102}"/>
                </a:ext>
              </a:extLst>
            </p:cNvPr>
            <p:cNvGrpSpPr/>
            <p:nvPr userDrawn="1"/>
          </p:nvGrpSpPr>
          <p:grpSpPr>
            <a:xfrm>
              <a:off x="-3421298" y="5206936"/>
              <a:ext cx="3178515" cy="795662"/>
              <a:chOff x="-3741486" y="3387723"/>
              <a:chExt cx="3178515" cy="795662"/>
            </a:xfrm>
          </p:grpSpPr>
          <p:sp>
            <p:nvSpPr>
              <p:cNvPr id="117" name="Freeform 101">
                <a:extLst>
                  <a:ext uri="{FF2B5EF4-FFF2-40B4-BE49-F238E27FC236}">
                    <a16:creationId xmlns:a16="http://schemas.microsoft.com/office/drawing/2014/main" id="{4942D50E-B472-47DD-97FD-2A6996D6F061}"/>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18" name="Rechthoek 117">
                <a:extLst>
                  <a:ext uri="{FF2B5EF4-FFF2-40B4-BE49-F238E27FC236}">
                    <a16:creationId xmlns:a16="http://schemas.microsoft.com/office/drawing/2014/main" id="{808156A3-43B2-4061-82F8-BC021F377958}"/>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2" name="Rechte verbindingslijn 141">
                <a:extLst>
                  <a:ext uri="{FF2B5EF4-FFF2-40B4-BE49-F238E27FC236}">
                    <a16:creationId xmlns:a16="http://schemas.microsoft.com/office/drawing/2014/main" id="{746E6C21-C1FD-42BC-AC25-ECF817BDA82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46" name="Rechthoek 45">
              <a:extLst>
                <a:ext uri="{FF2B5EF4-FFF2-40B4-BE49-F238E27FC236}">
                  <a16:creationId xmlns:a16="http://schemas.microsoft.com/office/drawing/2014/main" id="{96907B5D-EDEA-451A-8460-42DC4BA13C3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47" name="Ovaal 46">
              <a:extLst>
                <a:ext uri="{FF2B5EF4-FFF2-40B4-BE49-F238E27FC236}">
                  <a16:creationId xmlns:a16="http://schemas.microsoft.com/office/drawing/2014/main" id="{490EA729-8754-4DAE-BFB9-B29493A599D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48" name="Rechte verbindingslijn 47">
              <a:extLst>
                <a:ext uri="{FF2B5EF4-FFF2-40B4-BE49-F238E27FC236}">
                  <a16:creationId xmlns:a16="http://schemas.microsoft.com/office/drawing/2014/main" id="{249E7CAA-6EC8-4785-8E13-7BCDF7B0B22B}"/>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49" name="Groep 48">
              <a:extLst>
                <a:ext uri="{FF2B5EF4-FFF2-40B4-BE49-F238E27FC236}">
                  <a16:creationId xmlns:a16="http://schemas.microsoft.com/office/drawing/2014/main" id="{F3931972-BFB6-4A6C-82BC-64203EC0C476}"/>
                </a:ext>
              </a:extLst>
            </p:cNvPr>
            <p:cNvGrpSpPr/>
            <p:nvPr userDrawn="1"/>
          </p:nvGrpSpPr>
          <p:grpSpPr>
            <a:xfrm>
              <a:off x="-3437547" y="349413"/>
              <a:ext cx="2933825" cy="558875"/>
              <a:chOff x="-3419346" y="368233"/>
              <a:chExt cx="3904920" cy="743862"/>
            </a:xfrm>
          </p:grpSpPr>
          <p:sp>
            <p:nvSpPr>
              <p:cNvPr id="61" name="Rechthoek 60">
                <a:extLst>
                  <a:ext uri="{FF2B5EF4-FFF2-40B4-BE49-F238E27FC236}">
                    <a16:creationId xmlns:a16="http://schemas.microsoft.com/office/drawing/2014/main" id="{E6A3FFCD-EF6A-4DEB-AD6C-F8F49530888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62" name="Rechte verbindingslijn 61">
                <a:extLst>
                  <a:ext uri="{FF2B5EF4-FFF2-40B4-BE49-F238E27FC236}">
                    <a16:creationId xmlns:a16="http://schemas.microsoft.com/office/drawing/2014/main" id="{036A6CC6-05D0-4327-957F-7EA0524FB35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FEC2C1A6-EC1E-4850-9268-1AE7BC5C7041}"/>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0E35F987-D037-4556-9B3E-4A39BB8738E4}"/>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5" name="Groep 64">
                <a:extLst>
                  <a:ext uri="{FF2B5EF4-FFF2-40B4-BE49-F238E27FC236}">
                    <a16:creationId xmlns:a16="http://schemas.microsoft.com/office/drawing/2014/main" id="{39284B86-C6D8-4008-BC98-E56E5D6C20A1}"/>
                  </a:ext>
                </a:extLst>
              </p:cNvPr>
              <p:cNvGrpSpPr/>
              <p:nvPr userDrawn="1"/>
            </p:nvGrpSpPr>
            <p:grpSpPr>
              <a:xfrm>
                <a:off x="-3002834" y="720303"/>
                <a:ext cx="182598" cy="143759"/>
                <a:chOff x="-3310843" y="700986"/>
                <a:chExt cx="182598" cy="143759"/>
              </a:xfrm>
            </p:grpSpPr>
            <p:grpSp>
              <p:nvGrpSpPr>
                <p:cNvPr id="105" name="Groep 104">
                  <a:extLst>
                    <a:ext uri="{FF2B5EF4-FFF2-40B4-BE49-F238E27FC236}">
                      <a16:creationId xmlns:a16="http://schemas.microsoft.com/office/drawing/2014/main" id="{68CEF226-398B-4B31-8C00-43FD3F11402A}"/>
                    </a:ext>
                  </a:extLst>
                </p:cNvPr>
                <p:cNvGrpSpPr/>
                <p:nvPr userDrawn="1"/>
              </p:nvGrpSpPr>
              <p:grpSpPr>
                <a:xfrm>
                  <a:off x="-3310843" y="700986"/>
                  <a:ext cx="182598" cy="143759"/>
                  <a:chOff x="-3310843" y="700986"/>
                  <a:chExt cx="182598" cy="143759"/>
                </a:xfrm>
              </p:grpSpPr>
              <p:cxnSp>
                <p:nvCxnSpPr>
                  <p:cNvPr id="112" name="Rechte verbindingslijn 111">
                    <a:extLst>
                      <a:ext uri="{FF2B5EF4-FFF2-40B4-BE49-F238E27FC236}">
                        <a16:creationId xmlns:a16="http://schemas.microsoft.com/office/drawing/2014/main" id="{E52CEF9A-C72C-42D4-AEB6-A0F8D3878B1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13" name="Rechte verbindingslijn 112">
                    <a:extLst>
                      <a:ext uri="{FF2B5EF4-FFF2-40B4-BE49-F238E27FC236}">
                        <a16:creationId xmlns:a16="http://schemas.microsoft.com/office/drawing/2014/main" id="{9BF77462-BF5A-4D1C-B929-FEFB9299DE6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14" name="Rechte verbindingslijn 113">
                    <a:extLst>
                      <a:ext uri="{FF2B5EF4-FFF2-40B4-BE49-F238E27FC236}">
                        <a16:creationId xmlns:a16="http://schemas.microsoft.com/office/drawing/2014/main" id="{AB06618C-1A22-40F7-B57D-013C268A792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15" name="Rechte verbindingslijn 114">
                    <a:extLst>
                      <a:ext uri="{FF2B5EF4-FFF2-40B4-BE49-F238E27FC236}">
                        <a16:creationId xmlns:a16="http://schemas.microsoft.com/office/drawing/2014/main" id="{EA834A06-1472-4D58-8EAE-13E7A7BF5D5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1845D509-9C84-4EFB-90AA-784F17BB428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06" name="Groep 105">
                  <a:extLst>
                    <a:ext uri="{FF2B5EF4-FFF2-40B4-BE49-F238E27FC236}">
                      <a16:creationId xmlns:a16="http://schemas.microsoft.com/office/drawing/2014/main" id="{599C728A-4676-43F0-9ECD-C91177AA73EF}"/>
                    </a:ext>
                  </a:extLst>
                </p:cNvPr>
                <p:cNvGrpSpPr/>
                <p:nvPr userDrawn="1"/>
              </p:nvGrpSpPr>
              <p:grpSpPr>
                <a:xfrm flipH="1">
                  <a:off x="-3310774" y="735854"/>
                  <a:ext cx="88801" cy="72568"/>
                  <a:chOff x="-2091059" y="1395403"/>
                  <a:chExt cx="157316" cy="128558"/>
                </a:xfrm>
              </p:grpSpPr>
              <p:sp>
                <p:nvSpPr>
                  <p:cNvPr id="107" name="Rechthoek 106">
                    <a:extLst>
                      <a:ext uri="{FF2B5EF4-FFF2-40B4-BE49-F238E27FC236}">
                        <a16:creationId xmlns:a16="http://schemas.microsoft.com/office/drawing/2014/main" id="{1945A759-84C3-472B-B281-3A889A57CDE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9" name="Pijl: punthaak 108">
                    <a:extLst>
                      <a:ext uri="{FF2B5EF4-FFF2-40B4-BE49-F238E27FC236}">
                        <a16:creationId xmlns:a16="http://schemas.microsoft.com/office/drawing/2014/main" id="{C7E3B1D9-FECA-4FCA-9177-280434091B4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66" name="Groep 65">
                <a:extLst>
                  <a:ext uri="{FF2B5EF4-FFF2-40B4-BE49-F238E27FC236}">
                    <a16:creationId xmlns:a16="http://schemas.microsoft.com/office/drawing/2014/main" id="{58F0567F-A583-46A2-B512-5BB2910C8C30}"/>
                  </a:ext>
                </a:extLst>
              </p:cNvPr>
              <p:cNvGrpSpPr/>
              <p:nvPr userDrawn="1"/>
            </p:nvGrpSpPr>
            <p:grpSpPr>
              <a:xfrm>
                <a:off x="-3326107" y="720303"/>
                <a:ext cx="182598" cy="143759"/>
                <a:chOff x="-3634116" y="700986"/>
                <a:chExt cx="182598" cy="143759"/>
              </a:xfrm>
            </p:grpSpPr>
            <p:grpSp>
              <p:nvGrpSpPr>
                <p:cNvPr id="95" name="Groep 94">
                  <a:extLst>
                    <a:ext uri="{FF2B5EF4-FFF2-40B4-BE49-F238E27FC236}">
                      <a16:creationId xmlns:a16="http://schemas.microsoft.com/office/drawing/2014/main" id="{9E553831-30D7-4415-A0E1-F7AFB728CA33}"/>
                    </a:ext>
                  </a:extLst>
                </p:cNvPr>
                <p:cNvGrpSpPr/>
                <p:nvPr userDrawn="1"/>
              </p:nvGrpSpPr>
              <p:grpSpPr>
                <a:xfrm>
                  <a:off x="-3634116" y="700986"/>
                  <a:ext cx="182598" cy="143759"/>
                  <a:chOff x="-3634116" y="700986"/>
                  <a:chExt cx="182598" cy="143759"/>
                </a:xfrm>
              </p:grpSpPr>
              <p:cxnSp>
                <p:nvCxnSpPr>
                  <p:cNvPr id="100" name="Rechte verbindingslijn 99">
                    <a:extLst>
                      <a:ext uri="{FF2B5EF4-FFF2-40B4-BE49-F238E27FC236}">
                        <a16:creationId xmlns:a16="http://schemas.microsoft.com/office/drawing/2014/main" id="{EBC03C3D-C9A5-43A8-9AD1-EF076485712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01" name="Rechte verbindingslijn 100">
                    <a:extLst>
                      <a:ext uri="{FF2B5EF4-FFF2-40B4-BE49-F238E27FC236}">
                        <a16:creationId xmlns:a16="http://schemas.microsoft.com/office/drawing/2014/main" id="{DDC9E677-984A-4DAA-877B-2B245DFC2CD3}"/>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02" name="Rechte verbindingslijn 101">
                    <a:extLst>
                      <a:ext uri="{FF2B5EF4-FFF2-40B4-BE49-F238E27FC236}">
                        <a16:creationId xmlns:a16="http://schemas.microsoft.com/office/drawing/2014/main" id="{DC92B9D7-9921-4B4D-BBDC-B7AE51CA4FF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03" name="Rechte verbindingslijn 102">
                    <a:extLst>
                      <a:ext uri="{FF2B5EF4-FFF2-40B4-BE49-F238E27FC236}">
                        <a16:creationId xmlns:a16="http://schemas.microsoft.com/office/drawing/2014/main" id="{79540645-75B1-40DE-9032-C9A8521A0EA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F98E2A07-C274-41A2-A6D7-04B53F18A0E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96" name="Groep 95">
                  <a:extLst>
                    <a:ext uri="{FF2B5EF4-FFF2-40B4-BE49-F238E27FC236}">
                      <a16:creationId xmlns:a16="http://schemas.microsoft.com/office/drawing/2014/main" id="{F827C3E4-170E-48C6-A290-678761778479}"/>
                    </a:ext>
                  </a:extLst>
                </p:cNvPr>
                <p:cNvGrpSpPr/>
                <p:nvPr userDrawn="1"/>
              </p:nvGrpSpPr>
              <p:grpSpPr>
                <a:xfrm>
                  <a:off x="-3634047" y="735854"/>
                  <a:ext cx="88801" cy="72568"/>
                  <a:chOff x="-2091059" y="1395403"/>
                  <a:chExt cx="157316" cy="128558"/>
                </a:xfrm>
              </p:grpSpPr>
              <p:sp>
                <p:nvSpPr>
                  <p:cNvPr id="98" name="Rechthoek 97">
                    <a:extLst>
                      <a:ext uri="{FF2B5EF4-FFF2-40B4-BE49-F238E27FC236}">
                        <a16:creationId xmlns:a16="http://schemas.microsoft.com/office/drawing/2014/main" id="{80A3A5FB-01C5-41A3-8295-63F4687A42E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99" name="Pijl: punthaak 98">
                    <a:extLst>
                      <a:ext uri="{FF2B5EF4-FFF2-40B4-BE49-F238E27FC236}">
                        <a16:creationId xmlns:a16="http://schemas.microsoft.com/office/drawing/2014/main" id="{0A1DB044-5C08-4F91-9067-F395F564BF2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67" name="Rechte verbindingslijn 66">
                <a:extLst>
                  <a:ext uri="{FF2B5EF4-FFF2-40B4-BE49-F238E27FC236}">
                    <a16:creationId xmlns:a16="http://schemas.microsoft.com/office/drawing/2014/main" id="{98387082-7999-40BB-A491-AF0DF1234E2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68" name="Rechte verbindingslijn 67">
                <a:extLst>
                  <a:ext uri="{FF2B5EF4-FFF2-40B4-BE49-F238E27FC236}">
                    <a16:creationId xmlns:a16="http://schemas.microsoft.com/office/drawing/2014/main" id="{65FCAD22-AE9C-421B-A9A7-817A0114880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69" name="Groep 68">
                <a:extLst>
                  <a:ext uri="{FF2B5EF4-FFF2-40B4-BE49-F238E27FC236}">
                    <a16:creationId xmlns:a16="http://schemas.microsoft.com/office/drawing/2014/main" id="{8F678172-A0E2-4F86-AB2F-FEE29D1B6917}"/>
                  </a:ext>
                </a:extLst>
              </p:cNvPr>
              <p:cNvGrpSpPr/>
              <p:nvPr userDrawn="1"/>
            </p:nvGrpSpPr>
            <p:grpSpPr>
              <a:xfrm>
                <a:off x="-2425037" y="370226"/>
                <a:ext cx="357690" cy="330595"/>
                <a:chOff x="-2721817" y="347336"/>
                <a:chExt cx="432805" cy="400021"/>
              </a:xfrm>
            </p:grpSpPr>
            <p:sp>
              <p:nvSpPr>
                <p:cNvPr id="84" name="Rechthoek 83">
                  <a:extLst>
                    <a:ext uri="{FF2B5EF4-FFF2-40B4-BE49-F238E27FC236}">
                      <a16:creationId xmlns:a16="http://schemas.microsoft.com/office/drawing/2014/main" id="{14EFC0F5-E5C5-46CC-8EFF-3612BB03226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85" name="Groep 84">
                  <a:extLst>
                    <a:ext uri="{FF2B5EF4-FFF2-40B4-BE49-F238E27FC236}">
                      <a16:creationId xmlns:a16="http://schemas.microsoft.com/office/drawing/2014/main" id="{30ED15BE-AC3F-4BBF-92B3-C4DFE6250C62}"/>
                    </a:ext>
                  </a:extLst>
                </p:cNvPr>
                <p:cNvGrpSpPr/>
                <p:nvPr userDrawn="1"/>
              </p:nvGrpSpPr>
              <p:grpSpPr>
                <a:xfrm>
                  <a:off x="-2652453" y="431583"/>
                  <a:ext cx="294076" cy="231526"/>
                  <a:chOff x="-3634116" y="700986"/>
                  <a:chExt cx="182598" cy="143759"/>
                </a:xfrm>
              </p:grpSpPr>
              <p:grpSp>
                <p:nvGrpSpPr>
                  <p:cNvPr id="86" name="Groep 85">
                    <a:extLst>
                      <a:ext uri="{FF2B5EF4-FFF2-40B4-BE49-F238E27FC236}">
                        <a16:creationId xmlns:a16="http://schemas.microsoft.com/office/drawing/2014/main" id="{62DC7AE4-D316-412B-87A8-D55BE5E468E7}"/>
                      </a:ext>
                    </a:extLst>
                  </p:cNvPr>
                  <p:cNvGrpSpPr/>
                  <p:nvPr userDrawn="1"/>
                </p:nvGrpSpPr>
                <p:grpSpPr>
                  <a:xfrm>
                    <a:off x="-3634116" y="700986"/>
                    <a:ext cx="182598" cy="143759"/>
                    <a:chOff x="-3634116" y="700986"/>
                    <a:chExt cx="182598" cy="143759"/>
                  </a:xfrm>
                </p:grpSpPr>
                <p:cxnSp>
                  <p:nvCxnSpPr>
                    <p:cNvPr id="90" name="Rechte verbindingslijn 89">
                      <a:extLst>
                        <a:ext uri="{FF2B5EF4-FFF2-40B4-BE49-F238E27FC236}">
                          <a16:creationId xmlns:a16="http://schemas.microsoft.com/office/drawing/2014/main" id="{1A37CCC7-2CBF-4099-83ED-1641FBA9752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66F375E2-5C95-4D6D-890E-760B86F3020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92" name="Rechte verbindingslijn 91">
                      <a:extLst>
                        <a:ext uri="{FF2B5EF4-FFF2-40B4-BE49-F238E27FC236}">
                          <a16:creationId xmlns:a16="http://schemas.microsoft.com/office/drawing/2014/main" id="{1EBAABA3-588D-47C3-B458-7C7DEAD43D7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158E7468-2DEC-4F78-ADB8-EBEB47E1A63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DDB6B256-A7AF-4C45-9B77-B99F6C7EFC3B}"/>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87" name="Groep 86">
                    <a:extLst>
                      <a:ext uri="{FF2B5EF4-FFF2-40B4-BE49-F238E27FC236}">
                        <a16:creationId xmlns:a16="http://schemas.microsoft.com/office/drawing/2014/main" id="{8A670D0A-0CE7-4B1A-9B23-13AA06765096}"/>
                      </a:ext>
                    </a:extLst>
                  </p:cNvPr>
                  <p:cNvGrpSpPr/>
                  <p:nvPr userDrawn="1"/>
                </p:nvGrpSpPr>
                <p:grpSpPr>
                  <a:xfrm>
                    <a:off x="-3634047" y="735854"/>
                    <a:ext cx="88801" cy="72568"/>
                    <a:chOff x="-2091059" y="1395403"/>
                    <a:chExt cx="157316" cy="128558"/>
                  </a:xfrm>
                </p:grpSpPr>
                <p:sp>
                  <p:nvSpPr>
                    <p:cNvPr id="88" name="Rechthoek 87">
                      <a:extLst>
                        <a:ext uri="{FF2B5EF4-FFF2-40B4-BE49-F238E27FC236}">
                          <a16:creationId xmlns:a16="http://schemas.microsoft.com/office/drawing/2014/main" id="{FF03EB83-7223-43FB-9AE6-E62E4155927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9" name="Pijl: punthaak 88">
                      <a:extLst>
                        <a:ext uri="{FF2B5EF4-FFF2-40B4-BE49-F238E27FC236}">
                          <a16:creationId xmlns:a16="http://schemas.microsoft.com/office/drawing/2014/main" id="{76280671-C835-453C-8BF7-1643F84DB7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70" name="Groep 69">
                <a:extLst>
                  <a:ext uri="{FF2B5EF4-FFF2-40B4-BE49-F238E27FC236}">
                    <a16:creationId xmlns:a16="http://schemas.microsoft.com/office/drawing/2014/main" id="{05A5B818-1264-4E67-ACB7-B23A199EDAF9}"/>
                  </a:ext>
                </a:extLst>
              </p:cNvPr>
              <p:cNvGrpSpPr/>
              <p:nvPr userDrawn="1"/>
            </p:nvGrpSpPr>
            <p:grpSpPr>
              <a:xfrm>
                <a:off x="-2425037" y="781500"/>
                <a:ext cx="357690" cy="330595"/>
                <a:chOff x="-2721817" y="782525"/>
                <a:chExt cx="432805" cy="400021"/>
              </a:xfrm>
            </p:grpSpPr>
            <p:sp>
              <p:nvSpPr>
                <p:cNvPr id="73" name="Rechthoek 72">
                  <a:extLst>
                    <a:ext uri="{FF2B5EF4-FFF2-40B4-BE49-F238E27FC236}">
                      <a16:creationId xmlns:a16="http://schemas.microsoft.com/office/drawing/2014/main" id="{589E0511-F2A7-43A8-AF5F-40F38448E61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74" name="Groep 73">
                  <a:extLst>
                    <a:ext uri="{FF2B5EF4-FFF2-40B4-BE49-F238E27FC236}">
                      <a16:creationId xmlns:a16="http://schemas.microsoft.com/office/drawing/2014/main" id="{41FFBFBD-5567-4809-B202-A77031D16C78}"/>
                    </a:ext>
                  </a:extLst>
                </p:cNvPr>
                <p:cNvGrpSpPr/>
                <p:nvPr userDrawn="1"/>
              </p:nvGrpSpPr>
              <p:grpSpPr>
                <a:xfrm>
                  <a:off x="-2652453" y="866772"/>
                  <a:ext cx="294076" cy="231526"/>
                  <a:chOff x="-3310843" y="700986"/>
                  <a:chExt cx="182598" cy="143759"/>
                </a:xfrm>
              </p:grpSpPr>
              <p:grpSp>
                <p:nvGrpSpPr>
                  <p:cNvPr id="75" name="Groep 74">
                    <a:extLst>
                      <a:ext uri="{FF2B5EF4-FFF2-40B4-BE49-F238E27FC236}">
                        <a16:creationId xmlns:a16="http://schemas.microsoft.com/office/drawing/2014/main" id="{48E711C3-7404-4BC1-8C56-3CB2860E1928}"/>
                      </a:ext>
                    </a:extLst>
                  </p:cNvPr>
                  <p:cNvGrpSpPr/>
                  <p:nvPr userDrawn="1"/>
                </p:nvGrpSpPr>
                <p:grpSpPr>
                  <a:xfrm>
                    <a:off x="-3310843" y="700986"/>
                    <a:ext cx="182598" cy="143759"/>
                    <a:chOff x="-3310843" y="700986"/>
                    <a:chExt cx="182598" cy="143759"/>
                  </a:xfrm>
                </p:grpSpPr>
                <p:cxnSp>
                  <p:nvCxnSpPr>
                    <p:cNvPr id="79" name="Rechte verbindingslijn 78">
                      <a:extLst>
                        <a:ext uri="{FF2B5EF4-FFF2-40B4-BE49-F238E27FC236}">
                          <a16:creationId xmlns:a16="http://schemas.microsoft.com/office/drawing/2014/main" id="{90A89D09-0FC9-4197-9BD3-D9142477681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945E1A09-2EBC-4CCD-B238-F4313166E52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60E66083-9CD7-4210-BF0F-9A32B9EE55B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5399D8D9-450D-48C0-999D-0DF677511F3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83" name="Rechte verbindingslijn 82">
                      <a:extLst>
                        <a:ext uri="{FF2B5EF4-FFF2-40B4-BE49-F238E27FC236}">
                          <a16:creationId xmlns:a16="http://schemas.microsoft.com/office/drawing/2014/main" id="{A20C70A0-F333-41E4-AFB2-624F45514C1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76" name="Groep 75">
                    <a:extLst>
                      <a:ext uri="{FF2B5EF4-FFF2-40B4-BE49-F238E27FC236}">
                        <a16:creationId xmlns:a16="http://schemas.microsoft.com/office/drawing/2014/main" id="{2D337BEE-D5F6-4758-9E13-7FCA1765DE43}"/>
                      </a:ext>
                    </a:extLst>
                  </p:cNvPr>
                  <p:cNvGrpSpPr/>
                  <p:nvPr userDrawn="1"/>
                </p:nvGrpSpPr>
                <p:grpSpPr>
                  <a:xfrm flipH="1">
                    <a:off x="-3310774" y="735854"/>
                    <a:ext cx="88801" cy="72568"/>
                    <a:chOff x="-2091059" y="1395403"/>
                    <a:chExt cx="157316" cy="128558"/>
                  </a:xfrm>
                </p:grpSpPr>
                <p:sp>
                  <p:nvSpPr>
                    <p:cNvPr id="77" name="Rechthoek 76">
                      <a:extLst>
                        <a:ext uri="{FF2B5EF4-FFF2-40B4-BE49-F238E27FC236}">
                          <a16:creationId xmlns:a16="http://schemas.microsoft.com/office/drawing/2014/main" id="{CEC407A8-B17B-4041-BE52-80DC3593BB6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8" name="Pijl: punthaak 77">
                      <a:extLst>
                        <a:ext uri="{FF2B5EF4-FFF2-40B4-BE49-F238E27FC236}">
                          <a16:creationId xmlns:a16="http://schemas.microsoft.com/office/drawing/2014/main" id="{EB6E559F-9E13-44F5-82A4-72FC856784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71" name="Rechthoek 70">
                <a:extLst>
                  <a:ext uri="{FF2B5EF4-FFF2-40B4-BE49-F238E27FC236}">
                    <a16:creationId xmlns:a16="http://schemas.microsoft.com/office/drawing/2014/main" id="{46ED4703-D055-4804-B6D9-99CA04AFA27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72" name="Rechthoek 71">
                <a:extLst>
                  <a:ext uri="{FF2B5EF4-FFF2-40B4-BE49-F238E27FC236}">
                    <a16:creationId xmlns:a16="http://schemas.microsoft.com/office/drawing/2014/main" id="{F33AC4C6-DF72-4551-9F4B-74CC3C57AD7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50" name="Rechte verbindingslijn 49">
              <a:extLst>
                <a:ext uri="{FF2B5EF4-FFF2-40B4-BE49-F238E27FC236}">
                  <a16:creationId xmlns:a16="http://schemas.microsoft.com/office/drawing/2014/main" id="{CE62BABE-F601-4998-9EDC-BD8589BAC494}"/>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51" name="Rechthoek 50">
              <a:extLst>
                <a:ext uri="{FF2B5EF4-FFF2-40B4-BE49-F238E27FC236}">
                  <a16:creationId xmlns:a16="http://schemas.microsoft.com/office/drawing/2014/main" id="{D9AE0CAB-48B8-49F3-9590-4FA2AF0E79B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2" name="Ovaal 51">
              <a:extLst>
                <a:ext uri="{FF2B5EF4-FFF2-40B4-BE49-F238E27FC236}">
                  <a16:creationId xmlns:a16="http://schemas.microsoft.com/office/drawing/2014/main" id="{714C870B-870C-484E-A4BF-B8CF64FE693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3" name="Rechthoek 52">
              <a:extLst>
                <a:ext uri="{FF2B5EF4-FFF2-40B4-BE49-F238E27FC236}">
                  <a16:creationId xmlns:a16="http://schemas.microsoft.com/office/drawing/2014/main" id="{607DAA14-09C8-48A3-966C-9896F5C26ADC}"/>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4" name="Ovaal 53">
              <a:extLst>
                <a:ext uri="{FF2B5EF4-FFF2-40B4-BE49-F238E27FC236}">
                  <a16:creationId xmlns:a16="http://schemas.microsoft.com/office/drawing/2014/main" id="{88874586-644C-4187-836E-DA281B7F6280}"/>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55" name="Rechthoek 54">
              <a:extLst>
                <a:ext uri="{FF2B5EF4-FFF2-40B4-BE49-F238E27FC236}">
                  <a16:creationId xmlns:a16="http://schemas.microsoft.com/office/drawing/2014/main" id="{EF56134A-9747-4E12-96B4-D295D0CE641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56" name="Ovaal 55">
              <a:extLst>
                <a:ext uri="{FF2B5EF4-FFF2-40B4-BE49-F238E27FC236}">
                  <a16:creationId xmlns:a16="http://schemas.microsoft.com/office/drawing/2014/main" id="{A22989E3-2BD8-455F-9559-FB7C7572490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57" name="Rechthoek 56">
              <a:extLst>
                <a:ext uri="{FF2B5EF4-FFF2-40B4-BE49-F238E27FC236}">
                  <a16:creationId xmlns:a16="http://schemas.microsoft.com/office/drawing/2014/main" id="{0561DDCF-F7C7-4FEB-A04A-644E99DE1641}"/>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58" name="Ovaal 57">
              <a:extLst>
                <a:ext uri="{FF2B5EF4-FFF2-40B4-BE49-F238E27FC236}">
                  <a16:creationId xmlns:a16="http://schemas.microsoft.com/office/drawing/2014/main" id="{E8787B7A-0103-413D-A2A0-991814F62FA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59" name="Rechthoek 58">
              <a:extLst>
                <a:ext uri="{FF2B5EF4-FFF2-40B4-BE49-F238E27FC236}">
                  <a16:creationId xmlns:a16="http://schemas.microsoft.com/office/drawing/2014/main" id="{D948A6D0-DFAD-4813-8708-44DB031B48F6}"/>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60" name="Rechthoek 59">
              <a:extLst>
                <a:ext uri="{FF2B5EF4-FFF2-40B4-BE49-F238E27FC236}">
                  <a16:creationId xmlns:a16="http://schemas.microsoft.com/office/drawing/2014/main" id="{B495E03E-1EED-4632-9CD4-AB99D8446358}"/>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grpSp>
        <p:nvGrpSpPr>
          <p:cNvPr id="143" name="Instructie">
            <a:extLst>
              <a:ext uri="{FF2B5EF4-FFF2-40B4-BE49-F238E27FC236}">
                <a16:creationId xmlns:a16="http://schemas.microsoft.com/office/drawing/2014/main" id="{A8AB9A89-AF40-4C98-BCF6-CF096CA9D970}"/>
              </a:ext>
            </a:extLst>
          </p:cNvPr>
          <p:cNvGrpSpPr/>
          <p:nvPr userDrawn="1"/>
        </p:nvGrpSpPr>
        <p:grpSpPr>
          <a:xfrm>
            <a:off x="12391601" y="0"/>
            <a:ext cx="3320839" cy="5340257"/>
            <a:chOff x="12391601" y="0"/>
            <a:chExt cx="3320839" cy="5340257"/>
          </a:xfrm>
        </p:grpSpPr>
        <p:grpSp>
          <p:nvGrpSpPr>
            <p:cNvPr id="144" name="Meer informatie">
              <a:extLst>
                <a:ext uri="{FF2B5EF4-FFF2-40B4-BE49-F238E27FC236}">
                  <a16:creationId xmlns:a16="http://schemas.microsoft.com/office/drawing/2014/main" id="{9EBA4BDD-E34E-42CF-9BA8-CF586145BCAF}"/>
                </a:ext>
              </a:extLst>
            </p:cNvPr>
            <p:cNvGrpSpPr/>
            <p:nvPr userDrawn="1"/>
          </p:nvGrpSpPr>
          <p:grpSpPr>
            <a:xfrm>
              <a:off x="12396764" y="4556984"/>
              <a:ext cx="3178515" cy="783273"/>
              <a:chOff x="-3741486" y="3386444"/>
              <a:chExt cx="3178515" cy="783273"/>
            </a:xfrm>
          </p:grpSpPr>
          <p:sp>
            <p:nvSpPr>
              <p:cNvPr id="184" name="Freeform 101">
                <a:extLst>
                  <a:ext uri="{FF2B5EF4-FFF2-40B4-BE49-F238E27FC236}">
                    <a16:creationId xmlns:a16="http://schemas.microsoft.com/office/drawing/2014/main" id="{751E367D-D442-4DC8-8858-EB1D9BB6826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85" name="Rechthoek 184">
                <a:extLst>
                  <a:ext uri="{FF2B5EF4-FFF2-40B4-BE49-F238E27FC236}">
                    <a16:creationId xmlns:a16="http://schemas.microsoft.com/office/drawing/2014/main" id="{99DD6E39-6276-4780-8F69-C6D80443F8D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86" name="Rechte verbindingslijn 185">
                <a:extLst>
                  <a:ext uri="{FF2B5EF4-FFF2-40B4-BE49-F238E27FC236}">
                    <a16:creationId xmlns:a16="http://schemas.microsoft.com/office/drawing/2014/main" id="{8E6F4E0F-8597-4174-B482-CD2EEEB5F3EF}"/>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45" name="Rechthoek 144">
              <a:extLst>
                <a:ext uri="{FF2B5EF4-FFF2-40B4-BE49-F238E27FC236}">
                  <a16:creationId xmlns:a16="http://schemas.microsoft.com/office/drawing/2014/main" id="{5173D08E-755B-4FA7-AF97-F25A1F08C345}"/>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46" name="Ovaal 145">
              <a:extLst>
                <a:ext uri="{FF2B5EF4-FFF2-40B4-BE49-F238E27FC236}">
                  <a16:creationId xmlns:a16="http://schemas.microsoft.com/office/drawing/2014/main" id="{08BE578E-790F-4CBF-9869-BE1EE1F9682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7" name="Rechte verbindingslijn 146">
              <a:extLst>
                <a:ext uri="{FF2B5EF4-FFF2-40B4-BE49-F238E27FC236}">
                  <a16:creationId xmlns:a16="http://schemas.microsoft.com/office/drawing/2014/main" id="{24DDA056-3919-480F-BD20-2D1F1B22E23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48" name="Rechte verbindingslijn 147">
              <a:extLst>
                <a:ext uri="{FF2B5EF4-FFF2-40B4-BE49-F238E27FC236}">
                  <a16:creationId xmlns:a16="http://schemas.microsoft.com/office/drawing/2014/main" id="{56638327-AD78-41C9-8061-3177349FAAE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9" name="Rechthoek 148">
              <a:extLst>
                <a:ext uri="{FF2B5EF4-FFF2-40B4-BE49-F238E27FC236}">
                  <a16:creationId xmlns:a16="http://schemas.microsoft.com/office/drawing/2014/main" id="{E39EE314-4C7D-434E-BEF1-943F640B3DE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0" name="Rechte verbindingslijn 149">
              <a:extLst>
                <a:ext uri="{FF2B5EF4-FFF2-40B4-BE49-F238E27FC236}">
                  <a16:creationId xmlns:a16="http://schemas.microsoft.com/office/drawing/2014/main" id="{F9EDEEC3-946D-42D7-846C-CC126CF27299}"/>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51" name="Ovaal 150">
              <a:extLst>
                <a:ext uri="{FF2B5EF4-FFF2-40B4-BE49-F238E27FC236}">
                  <a16:creationId xmlns:a16="http://schemas.microsoft.com/office/drawing/2014/main" id="{C4338CC4-AE5C-4083-BA67-DB68DA55D92F}"/>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2" name="Rechthoek 151">
              <a:extLst>
                <a:ext uri="{FF2B5EF4-FFF2-40B4-BE49-F238E27FC236}">
                  <a16:creationId xmlns:a16="http://schemas.microsoft.com/office/drawing/2014/main" id="{A587CCE4-4936-45CF-83C6-FA44BB84268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53" name="Groep 152">
              <a:extLst>
                <a:ext uri="{FF2B5EF4-FFF2-40B4-BE49-F238E27FC236}">
                  <a16:creationId xmlns:a16="http://schemas.microsoft.com/office/drawing/2014/main" id="{9096165E-9C3A-4C0E-AB24-88F634F0295B}"/>
                </a:ext>
              </a:extLst>
            </p:cNvPr>
            <p:cNvGrpSpPr/>
            <p:nvPr userDrawn="1"/>
          </p:nvGrpSpPr>
          <p:grpSpPr>
            <a:xfrm>
              <a:off x="12757282" y="2184550"/>
              <a:ext cx="825500" cy="209550"/>
              <a:chOff x="13504624" y="2482850"/>
              <a:chExt cx="825500" cy="209550"/>
            </a:xfrm>
          </p:grpSpPr>
          <p:sp>
            <p:nvSpPr>
              <p:cNvPr id="181" name="Rechthoek 180">
                <a:extLst>
                  <a:ext uri="{FF2B5EF4-FFF2-40B4-BE49-F238E27FC236}">
                    <a16:creationId xmlns:a16="http://schemas.microsoft.com/office/drawing/2014/main" id="{6C63DD89-0DC9-4DEA-A040-92BE43F05E6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82" name="Rechte verbindingslijn 181">
                <a:extLst>
                  <a:ext uri="{FF2B5EF4-FFF2-40B4-BE49-F238E27FC236}">
                    <a16:creationId xmlns:a16="http://schemas.microsoft.com/office/drawing/2014/main" id="{1F207F03-81AC-4604-947D-3A5A9CD56B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3" name="Gelijkbenige driehoek 182">
                <a:extLst>
                  <a:ext uri="{FF2B5EF4-FFF2-40B4-BE49-F238E27FC236}">
                    <a16:creationId xmlns:a16="http://schemas.microsoft.com/office/drawing/2014/main" id="{14A527E6-7C7F-4F7F-85EF-8A1BAB3E5EC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4" name="Groep 153">
              <a:extLst>
                <a:ext uri="{FF2B5EF4-FFF2-40B4-BE49-F238E27FC236}">
                  <a16:creationId xmlns:a16="http://schemas.microsoft.com/office/drawing/2014/main" id="{FF20053C-13FD-4BA2-BE1C-1D0FF78B4983}"/>
                </a:ext>
              </a:extLst>
            </p:cNvPr>
            <p:cNvGrpSpPr/>
            <p:nvPr userDrawn="1"/>
          </p:nvGrpSpPr>
          <p:grpSpPr>
            <a:xfrm>
              <a:off x="12757282" y="1141626"/>
              <a:ext cx="294789" cy="318834"/>
              <a:chOff x="14466489" y="1001522"/>
              <a:chExt cx="290627" cy="314333"/>
            </a:xfrm>
          </p:grpSpPr>
          <p:sp>
            <p:nvSpPr>
              <p:cNvPr id="175" name="Rechthoek 174">
                <a:extLst>
                  <a:ext uri="{FF2B5EF4-FFF2-40B4-BE49-F238E27FC236}">
                    <a16:creationId xmlns:a16="http://schemas.microsoft.com/office/drawing/2014/main" id="{42CD0636-14B9-47AF-88BF-EA76985FC3E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6" name="Ovaal 175">
                <a:extLst>
                  <a:ext uri="{FF2B5EF4-FFF2-40B4-BE49-F238E27FC236}">
                    <a16:creationId xmlns:a16="http://schemas.microsoft.com/office/drawing/2014/main" id="{6BA405E5-42EB-4A1A-9B74-956893F84AE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7" name="Vrije vorm: vorm 176">
                <a:extLst>
                  <a:ext uri="{FF2B5EF4-FFF2-40B4-BE49-F238E27FC236}">
                    <a16:creationId xmlns:a16="http://schemas.microsoft.com/office/drawing/2014/main" id="{36314857-C3F5-460F-B312-4D3A1060A8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8" name="Rechthoek: afgeronde hoeken 177">
                <a:extLst>
                  <a:ext uri="{FF2B5EF4-FFF2-40B4-BE49-F238E27FC236}">
                    <a16:creationId xmlns:a16="http://schemas.microsoft.com/office/drawing/2014/main" id="{2A6E321A-196C-40DD-AED2-B3B4A4BE8E6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9" name="Rechte verbindingslijn 178">
                <a:extLst>
                  <a:ext uri="{FF2B5EF4-FFF2-40B4-BE49-F238E27FC236}">
                    <a16:creationId xmlns:a16="http://schemas.microsoft.com/office/drawing/2014/main" id="{A8266FF8-2B42-4521-A310-F4B4ACD1914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0" name="Rechte verbindingslijn 179">
                <a:extLst>
                  <a:ext uri="{FF2B5EF4-FFF2-40B4-BE49-F238E27FC236}">
                    <a16:creationId xmlns:a16="http://schemas.microsoft.com/office/drawing/2014/main" id="{2A8408BB-DF2A-4BE4-A8AC-F908B32E76F8}"/>
                  </a:ext>
                </a:extLst>
              </p:cNvPr>
              <p:cNvCxnSpPr>
                <a:cxnSpLocks/>
                <a:stCxn id="17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5" name="Ovaal 154">
              <a:extLst>
                <a:ext uri="{FF2B5EF4-FFF2-40B4-BE49-F238E27FC236}">
                  <a16:creationId xmlns:a16="http://schemas.microsoft.com/office/drawing/2014/main" id="{004B4CC5-7B58-4660-92AD-131C117A037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6" name="Rechthoek 155">
              <a:extLst>
                <a:ext uri="{FF2B5EF4-FFF2-40B4-BE49-F238E27FC236}">
                  <a16:creationId xmlns:a16="http://schemas.microsoft.com/office/drawing/2014/main" id="{E906A133-15F1-4AE7-AB89-EC9387667958}"/>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7" name="Rechte verbindingslijn 156">
              <a:extLst>
                <a:ext uri="{FF2B5EF4-FFF2-40B4-BE49-F238E27FC236}">
                  <a16:creationId xmlns:a16="http://schemas.microsoft.com/office/drawing/2014/main" id="{4EF2B19E-BAD9-45ED-AA29-F6EA619E28CC}"/>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58" name="Groep 157">
              <a:extLst>
                <a:ext uri="{FF2B5EF4-FFF2-40B4-BE49-F238E27FC236}">
                  <a16:creationId xmlns:a16="http://schemas.microsoft.com/office/drawing/2014/main" id="{5D538067-05C4-4A60-B3D1-077DD842A319}"/>
                </a:ext>
              </a:extLst>
            </p:cNvPr>
            <p:cNvGrpSpPr/>
            <p:nvPr userDrawn="1"/>
          </p:nvGrpSpPr>
          <p:grpSpPr>
            <a:xfrm>
              <a:off x="12696514" y="3701158"/>
              <a:ext cx="514284" cy="612918"/>
              <a:chOff x="12682980" y="3403241"/>
              <a:chExt cx="622284" cy="741632"/>
            </a:xfrm>
          </p:grpSpPr>
          <p:grpSp>
            <p:nvGrpSpPr>
              <p:cNvPr id="159" name="Groep 158">
                <a:extLst>
                  <a:ext uri="{FF2B5EF4-FFF2-40B4-BE49-F238E27FC236}">
                    <a16:creationId xmlns:a16="http://schemas.microsoft.com/office/drawing/2014/main" id="{391E0F50-59BF-4D38-846C-9F2E6CE0983D}"/>
                  </a:ext>
                </a:extLst>
              </p:cNvPr>
              <p:cNvGrpSpPr/>
              <p:nvPr userDrawn="1"/>
            </p:nvGrpSpPr>
            <p:grpSpPr>
              <a:xfrm>
                <a:off x="12771568" y="3403241"/>
                <a:ext cx="467138" cy="448489"/>
                <a:chOff x="12782195" y="3403241"/>
                <a:chExt cx="467138" cy="448489"/>
              </a:xfrm>
            </p:grpSpPr>
            <p:grpSp>
              <p:nvGrpSpPr>
                <p:cNvPr id="162" name="Groep 161">
                  <a:extLst>
                    <a:ext uri="{FF2B5EF4-FFF2-40B4-BE49-F238E27FC236}">
                      <a16:creationId xmlns:a16="http://schemas.microsoft.com/office/drawing/2014/main" id="{92454261-07AF-4976-8B51-DA344B143AA0}"/>
                    </a:ext>
                  </a:extLst>
                </p:cNvPr>
                <p:cNvGrpSpPr/>
                <p:nvPr userDrawn="1"/>
              </p:nvGrpSpPr>
              <p:grpSpPr>
                <a:xfrm>
                  <a:off x="12782195" y="3403241"/>
                  <a:ext cx="412967" cy="393907"/>
                  <a:chOff x="13554906" y="3320109"/>
                  <a:chExt cx="443906" cy="423419"/>
                </a:xfrm>
              </p:grpSpPr>
              <p:grpSp>
                <p:nvGrpSpPr>
                  <p:cNvPr id="169" name="Groep 168">
                    <a:extLst>
                      <a:ext uri="{FF2B5EF4-FFF2-40B4-BE49-F238E27FC236}">
                        <a16:creationId xmlns:a16="http://schemas.microsoft.com/office/drawing/2014/main" id="{9AE4552B-B3C5-4FF0-8DCD-0E165B093C55}"/>
                      </a:ext>
                    </a:extLst>
                  </p:cNvPr>
                  <p:cNvGrpSpPr/>
                  <p:nvPr userDrawn="1"/>
                </p:nvGrpSpPr>
                <p:grpSpPr>
                  <a:xfrm>
                    <a:off x="13554906" y="3320109"/>
                    <a:ext cx="443906" cy="423419"/>
                    <a:chOff x="12909684" y="1276143"/>
                    <a:chExt cx="443906" cy="423419"/>
                  </a:xfrm>
                </p:grpSpPr>
                <p:sp>
                  <p:nvSpPr>
                    <p:cNvPr id="172" name="Rechthoek 171">
                      <a:extLst>
                        <a:ext uri="{FF2B5EF4-FFF2-40B4-BE49-F238E27FC236}">
                          <a16:creationId xmlns:a16="http://schemas.microsoft.com/office/drawing/2014/main" id="{ABA64473-14AF-47EB-BB49-02E1DD45F37E}"/>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3" name="Rechthoek 172">
                      <a:extLst>
                        <a:ext uri="{FF2B5EF4-FFF2-40B4-BE49-F238E27FC236}">
                          <a16:creationId xmlns:a16="http://schemas.microsoft.com/office/drawing/2014/main" id="{D82451D7-78CD-4DBB-85F3-6850BC47E0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4" name="Ovaal 173">
                      <a:extLst>
                        <a:ext uri="{FF2B5EF4-FFF2-40B4-BE49-F238E27FC236}">
                          <a16:creationId xmlns:a16="http://schemas.microsoft.com/office/drawing/2014/main" id="{667ECEB7-1C01-4434-89A4-0266D1019FD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70" name="Afbeelding 169">
                    <a:extLst>
                      <a:ext uri="{FF2B5EF4-FFF2-40B4-BE49-F238E27FC236}">
                        <a16:creationId xmlns:a16="http://schemas.microsoft.com/office/drawing/2014/main" id="{0D632EEE-2A0F-447F-A34F-1EDA2F54EF5D}"/>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71" name="Afbeelding 170">
                    <a:extLst>
                      <a:ext uri="{FF2B5EF4-FFF2-40B4-BE49-F238E27FC236}">
                        <a16:creationId xmlns:a16="http://schemas.microsoft.com/office/drawing/2014/main" id="{B09774E3-19B8-4F0D-8D1D-56D05DB626A9}"/>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163" name="Groep 162">
                  <a:extLst>
                    <a:ext uri="{FF2B5EF4-FFF2-40B4-BE49-F238E27FC236}">
                      <a16:creationId xmlns:a16="http://schemas.microsoft.com/office/drawing/2014/main" id="{7CFAA36A-3F9F-401B-89E4-8044E41F4564}"/>
                    </a:ext>
                  </a:extLst>
                </p:cNvPr>
                <p:cNvGrpSpPr/>
                <p:nvPr userDrawn="1"/>
              </p:nvGrpSpPr>
              <p:grpSpPr>
                <a:xfrm>
                  <a:off x="13103513" y="3705268"/>
                  <a:ext cx="145820" cy="146462"/>
                  <a:chOff x="13096169" y="3602278"/>
                  <a:chExt cx="145820" cy="146462"/>
                </a:xfrm>
              </p:grpSpPr>
              <p:sp>
                <p:nvSpPr>
                  <p:cNvPr id="167" name="Rechthoek 166">
                    <a:extLst>
                      <a:ext uri="{FF2B5EF4-FFF2-40B4-BE49-F238E27FC236}">
                        <a16:creationId xmlns:a16="http://schemas.microsoft.com/office/drawing/2014/main" id="{8D292B82-71BE-4C6C-B383-6DC9C0B914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8" name="Rechthoek 167">
                    <a:extLst>
                      <a:ext uri="{FF2B5EF4-FFF2-40B4-BE49-F238E27FC236}">
                        <a16:creationId xmlns:a16="http://schemas.microsoft.com/office/drawing/2014/main" id="{B4714E4B-969A-4829-A1EE-0415D1FF62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4" name="Groep 163">
                  <a:extLst>
                    <a:ext uri="{FF2B5EF4-FFF2-40B4-BE49-F238E27FC236}">
                      <a16:creationId xmlns:a16="http://schemas.microsoft.com/office/drawing/2014/main" id="{AAF3E2F8-9CF5-462B-B5FC-B78B17201F2E}"/>
                    </a:ext>
                  </a:extLst>
                </p:cNvPr>
                <p:cNvGrpSpPr/>
                <p:nvPr userDrawn="1"/>
              </p:nvGrpSpPr>
              <p:grpSpPr>
                <a:xfrm rot="10800000">
                  <a:off x="13061402" y="3665637"/>
                  <a:ext cx="145820" cy="146462"/>
                  <a:chOff x="13096169" y="3602278"/>
                  <a:chExt cx="145820" cy="146462"/>
                </a:xfrm>
              </p:grpSpPr>
              <p:sp>
                <p:nvSpPr>
                  <p:cNvPr id="165" name="Rechthoek 164">
                    <a:extLst>
                      <a:ext uri="{FF2B5EF4-FFF2-40B4-BE49-F238E27FC236}">
                        <a16:creationId xmlns:a16="http://schemas.microsoft.com/office/drawing/2014/main" id="{F3F7A4A8-14EA-498C-84F4-C3BAA1A3CE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6" name="Rechthoek 165">
                    <a:extLst>
                      <a:ext uri="{FF2B5EF4-FFF2-40B4-BE49-F238E27FC236}">
                        <a16:creationId xmlns:a16="http://schemas.microsoft.com/office/drawing/2014/main" id="{ECC2181F-8E26-4CEA-ABD8-E3295ED1436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60" name="Rechthoek 159">
                <a:extLst>
                  <a:ext uri="{FF2B5EF4-FFF2-40B4-BE49-F238E27FC236}">
                    <a16:creationId xmlns:a16="http://schemas.microsoft.com/office/drawing/2014/main" id="{47D366DE-8B3A-40DE-8AE8-E8151F43552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61" name="Gelijkbenige driehoek 160">
                <a:extLst>
                  <a:ext uri="{FF2B5EF4-FFF2-40B4-BE49-F238E27FC236}">
                    <a16:creationId xmlns:a16="http://schemas.microsoft.com/office/drawing/2014/main" id="{4E37073F-3571-4358-A842-68D338F3F07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Tree>
    <p:extLst>
      <p:ext uri="{BB962C8B-B14F-4D97-AF65-F5344CB8AC3E}">
        <p14:creationId xmlns:p14="http://schemas.microsoft.com/office/powerpoint/2010/main" val="3859581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 FOTO SLIDE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Picture 17">
            <a:extLst>
              <a:ext uri="{FF2B5EF4-FFF2-40B4-BE49-F238E27FC236}">
                <a16:creationId xmlns:a16="http://schemas.microsoft.com/office/drawing/2014/main" id="{06D10072-8D75-4263-83F8-FE7EA9ABE3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FOTO SLIDE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2" name="Tijdelijke aanduiding voor verticale tekst 2">
            <a:extLst>
              <a:ext uri="{FF2B5EF4-FFF2-40B4-BE49-F238E27FC236}">
                <a16:creationId xmlns:a16="http://schemas.microsoft.com/office/drawing/2014/main" id="{53052638-E8CA-49E4-8349-FC1F14EBF80A}"/>
              </a:ext>
            </a:extLst>
          </p:cNvPr>
          <p:cNvSpPr>
            <a:spLocks noGrp="1"/>
          </p:cNvSpPr>
          <p:nvPr>
            <p:ph type="body" orient="vert" idx="1" hasCustomPrompt="1"/>
          </p:nvPr>
        </p:nvSpPr>
        <p:spPr>
          <a:xfrm>
            <a:off x="698500" y="1632581"/>
            <a:ext cx="5135970" cy="4202754"/>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3" name="Tijdelijke aanduiding voor afbeelding 8">
            <a:extLst>
              <a:ext uri="{FF2B5EF4-FFF2-40B4-BE49-F238E27FC236}">
                <a16:creationId xmlns:a16="http://schemas.microsoft.com/office/drawing/2014/main" id="{7FD39C1D-A828-459D-9243-2C5CF370189C}"/>
              </a:ext>
            </a:extLst>
          </p:cNvPr>
          <p:cNvSpPr>
            <a:spLocks noGrp="1"/>
          </p:cNvSpPr>
          <p:nvPr>
            <p:ph type="pic" sz="quarter" idx="18" hasCustomPrompt="1"/>
          </p:nvPr>
        </p:nvSpPr>
        <p:spPr>
          <a:xfrm>
            <a:off x="5694217" y="892319"/>
            <a:ext cx="5274775" cy="5246543"/>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4" name="Instructie">
            <a:extLst>
              <a:ext uri="{FF2B5EF4-FFF2-40B4-BE49-F238E27FC236}">
                <a16:creationId xmlns:a16="http://schemas.microsoft.com/office/drawing/2014/main" id="{BB098368-ED0F-4F4D-B324-4ED83B3C6766}"/>
              </a:ext>
            </a:extLst>
          </p:cNvPr>
          <p:cNvGrpSpPr/>
          <p:nvPr userDrawn="1"/>
        </p:nvGrpSpPr>
        <p:grpSpPr>
          <a:xfrm>
            <a:off x="12391601" y="0"/>
            <a:ext cx="3320839" cy="5340257"/>
            <a:chOff x="12391601" y="0"/>
            <a:chExt cx="3320839" cy="5340257"/>
          </a:xfrm>
        </p:grpSpPr>
        <p:grpSp>
          <p:nvGrpSpPr>
            <p:cNvPr id="15" name="Meer informatie">
              <a:extLst>
                <a:ext uri="{FF2B5EF4-FFF2-40B4-BE49-F238E27FC236}">
                  <a16:creationId xmlns:a16="http://schemas.microsoft.com/office/drawing/2014/main" id="{4D62DE4E-FD4E-41DE-A37A-527618603C25}"/>
                </a:ext>
              </a:extLst>
            </p:cNvPr>
            <p:cNvGrpSpPr/>
            <p:nvPr userDrawn="1"/>
          </p:nvGrpSpPr>
          <p:grpSpPr>
            <a:xfrm>
              <a:off x="12396764" y="4556984"/>
              <a:ext cx="3178515" cy="783273"/>
              <a:chOff x="-3741486" y="3386444"/>
              <a:chExt cx="3178515" cy="783273"/>
            </a:xfrm>
          </p:grpSpPr>
          <p:sp>
            <p:nvSpPr>
              <p:cNvPr id="55" name="Freeform 101">
                <a:extLst>
                  <a:ext uri="{FF2B5EF4-FFF2-40B4-BE49-F238E27FC236}">
                    <a16:creationId xmlns:a16="http://schemas.microsoft.com/office/drawing/2014/main" id="{D49C8F9E-2FAA-440B-AD58-93EE4EB7E0C9}"/>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56" name="Rechthoek 55">
                <a:extLst>
                  <a:ext uri="{FF2B5EF4-FFF2-40B4-BE49-F238E27FC236}">
                    <a16:creationId xmlns:a16="http://schemas.microsoft.com/office/drawing/2014/main" id="{36B7201E-7C39-4136-99FE-58383B828C17}"/>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7" name="Rechte verbindingslijn 56">
                <a:extLst>
                  <a:ext uri="{FF2B5EF4-FFF2-40B4-BE49-F238E27FC236}">
                    <a16:creationId xmlns:a16="http://schemas.microsoft.com/office/drawing/2014/main" id="{76F97B8C-0B06-4C6B-A754-A8CC55060846}"/>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 name="Rechthoek 15">
              <a:extLst>
                <a:ext uri="{FF2B5EF4-FFF2-40B4-BE49-F238E27FC236}">
                  <a16:creationId xmlns:a16="http://schemas.microsoft.com/office/drawing/2014/main" id="{ABF9F24D-6219-44D7-84F9-76522C88D1DA}"/>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7" name="Ovaal 16">
              <a:extLst>
                <a:ext uri="{FF2B5EF4-FFF2-40B4-BE49-F238E27FC236}">
                  <a16:creationId xmlns:a16="http://schemas.microsoft.com/office/drawing/2014/main" id="{2FB5CA15-7E19-4C6C-BC11-2CB1DFD6FDEF}"/>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 name="Rechte verbindingslijn 17">
              <a:extLst>
                <a:ext uri="{FF2B5EF4-FFF2-40B4-BE49-F238E27FC236}">
                  <a16:creationId xmlns:a16="http://schemas.microsoft.com/office/drawing/2014/main" id="{9657C67E-DCE9-4FE4-800A-47C09D2F866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9" name="Rechte verbindingslijn 18">
              <a:extLst>
                <a:ext uri="{FF2B5EF4-FFF2-40B4-BE49-F238E27FC236}">
                  <a16:creationId xmlns:a16="http://schemas.microsoft.com/office/drawing/2014/main" id="{6AEDE0F1-47E1-4061-A09A-BCB88DAB24C2}"/>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3B5150D2-B99C-4392-ACFA-2FCCF01C1115}"/>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1" name="Rechte verbindingslijn 20">
              <a:extLst>
                <a:ext uri="{FF2B5EF4-FFF2-40B4-BE49-F238E27FC236}">
                  <a16:creationId xmlns:a16="http://schemas.microsoft.com/office/drawing/2014/main" id="{B546290D-615B-41C2-83BD-62707C1C213A}"/>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2" name="Ovaal 21">
              <a:extLst>
                <a:ext uri="{FF2B5EF4-FFF2-40B4-BE49-F238E27FC236}">
                  <a16:creationId xmlns:a16="http://schemas.microsoft.com/office/drawing/2014/main" id="{BADB1C6A-8799-4188-8071-1C1A6BC8292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3" name="Rechthoek 22">
              <a:extLst>
                <a:ext uri="{FF2B5EF4-FFF2-40B4-BE49-F238E27FC236}">
                  <a16:creationId xmlns:a16="http://schemas.microsoft.com/office/drawing/2014/main" id="{0DDCD6C7-2791-4B1C-A570-9E4D82DED6E8}"/>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4" name="Groep 23">
              <a:extLst>
                <a:ext uri="{FF2B5EF4-FFF2-40B4-BE49-F238E27FC236}">
                  <a16:creationId xmlns:a16="http://schemas.microsoft.com/office/drawing/2014/main" id="{FC8F6D29-2A8C-442D-BEFC-BEB7E03E1AB7}"/>
                </a:ext>
              </a:extLst>
            </p:cNvPr>
            <p:cNvGrpSpPr/>
            <p:nvPr userDrawn="1"/>
          </p:nvGrpSpPr>
          <p:grpSpPr>
            <a:xfrm>
              <a:off x="12757282" y="2184550"/>
              <a:ext cx="825500" cy="209550"/>
              <a:chOff x="13504624" y="2482850"/>
              <a:chExt cx="825500" cy="209550"/>
            </a:xfrm>
          </p:grpSpPr>
          <p:sp>
            <p:nvSpPr>
              <p:cNvPr id="52" name="Rechthoek 51">
                <a:extLst>
                  <a:ext uri="{FF2B5EF4-FFF2-40B4-BE49-F238E27FC236}">
                    <a16:creationId xmlns:a16="http://schemas.microsoft.com/office/drawing/2014/main" id="{A78E968F-F9D2-49A8-A3BA-1D89A931C99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3" name="Rechte verbindingslijn 52">
                <a:extLst>
                  <a:ext uri="{FF2B5EF4-FFF2-40B4-BE49-F238E27FC236}">
                    <a16:creationId xmlns:a16="http://schemas.microsoft.com/office/drawing/2014/main" id="{51DD38A3-5EEC-49F2-A385-3EEBEEA6226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4" name="Gelijkbenige driehoek 53">
                <a:extLst>
                  <a:ext uri="{FF2B5EF4-FFF2-40B4-BE49-F238E27FC236}">
                    <a16:creationId xmlns:a16="http://schemas.microsoft.com/office/drawing/2014/main" id="{F91DA37B-09D5-42FF-95C5-636F2D30DFB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5" name="Groep 24">
              <a:extLst>
                <a:ext uri="{FF2B5EF4-FFF2-40B4-BE49-F238E27FC236}">
                  <a16:creationId xmlns:a16="http://schemas.microsoft.com/office/drawing/2014/main" id="{3C485A7C-434F-428D-BD38-F56C898A5CD9}"/>
                </a:ext>
              </a:extLst>
            </p:cNvPr>
            <p:cNvGrpSpPr/>
            <p:nvPr userDrawn="1"/>
          </p:nvGrpSpPr>
          <p:grpSpPr>
            <a:xfrm>
              <a:off x="12757282" y="1141626"/>
              <a:ext cx="294789" cy="318834"/>
              <a:chOff x="14466489" y="1001522"/>
              <a:chExt cx="290627" cy="314333"/>
            </a:xfrm>
          </p:grpSpPr>
          <p:sp>
            <p:nvSpPr>
              <p:cNvPr id="46" name="Rechthoek 45">
                <a:extLst>
                  <a:ext uri="{FF2B5EF4-FFF2-40B4-BE49-F238E27FC236}">
                    <a16:creationId xmlns:a16="http://schemas.microsoft.com/office/drawing/2014/main" id="{62239A6A-0D85-45B9-9E30-A5E26743DBA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7" name="Ovaal 46">
                <a:extLst>
                  <a:ext uri="{FF2B5EF4-FFF2-40B4-BE49-F238E27FC236}">
                    <a16:creationId xmlns:a16="http://schemas.microsoft.com/office/drawing/2014/main" id="{7A7D70C3-0ABC-40E3-8427-E089AED4400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Vrije vorm: vorm 47">
                <a:extLst>
                  <a:ext uri="{FF2B5EF4-FFF2-40B4-BE49-F238E27FC236}">
                    <a16:creationId xmlns:a16="http://schemas.microsoft.com/office/drawing/2014/main" id="{4AB27BE4-39F4-4D9E-9324-5154CDC33F1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 name="Rechthoek: afgeronde hoeken 48">
                <a:extLst>
                  <a:ext uri="{FF2B5EF4-FFF2-40B4-BE49-F238E27FC236}">
                    <a16:creationId xmlns:a16="http://schemas.microsoft.com/office/drawing/2014/main" id="{864129D3-FCBF-4053-9F6B-AB48EFA78CB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50" name="Rechte verbindingslijn 49">
                <a:extLst>
                  <a:ext uri="{FF2B5EF4-FFF2-40B4-BE49-F238E27FC236}">
                    <a16:creationId xmlns:a16="http://schemas.microsoft.com/office/drawing/2014/main" id="{690480BF-2E37-461F-B4D3-69F02695BC9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Rechte verbindingslijn 50">
                <a:extLst>
                  <a:ext uri="{FF2B5EF4-FFF2-40B4-BE49-F238E27FC236}">
                    <a16:creationId xmlns:a16="http://schemas.microsoft.com/office/drawing/2014/main" id="{0EDABE2D-0E34-4067-9E29-418B6F5A51A0}"/>
                  </a:ext>
                </a:extLst>
              </p:cNvPr>
              <p:cNvCxnSpPr>
                <a:cxnSpLocks/>
                <a:stCxn id="4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 name="Ovaal 25">
              <a:extLst>
                <a:ext uri="{FF2B5EF4-FFF2-40B4-BE49-F238E27FC236}">
                  <a16:creationId xmlns:a16="http://schemas.microsoft.com/office/drawing/2014/main" id="{726F6F1F-B911-44B1-BE05-13C26170ED7B}"/>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7" name="Rechthoek 26">
              <a:extLst>
                <a:ext uri="{FF2B5EF4-FFF2-40B4-BE49-F238E27FC236}">
                  <a16:creationId xmlns:a16="http://schemas.microsoft.com/office/drawing/2014/main" id="{E7928322-6CB7-461E-9035-70BB2BE9034B}"/>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id="{4AA554D1-00C1-41AB-B3D4-C2C4552B54D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9" name="Groep 28">
              <a:extLst>
                <a:ext uri="{FF2B5EF4-FFF2-40B4-BE49-F238E27FC236}">
                  <a16:creationId xmlns:a16="http://schemas.microsoft.com/office/drawing/2014/main" id="{DE36FE44-1D33-4E8D-B2C5-BC47445782E0}"/>
                </a:ext>
              </a:extLst>
            </p:cNvPr>
            <p:cNvGrpSpPr/>
            <p:nvPr userDrawn="1"/>
          </p:nvGrpSpPr>
          <p:grpSpPr>
            <a:xfrm>
              <a:off x="12696514" y="3701158"/>
              <a:ext cx="514284" cy="612918"/>
              <a:chOff x="12682980" y="3403241"/>
              <a:chExt cx="622284" cy="741632"/>
            </a:xfrm>
          </p:grpSpPr>
          <p:grpSp>
            <p:nvGrpSpPr>
              <p:cNvPr id="30" name="Groep 29">
                <a:extLst>
                  <a:ext uri="{FF2B5EF4-FFF2-40B4-BE49-F238E27FC236}">
                    <a16:creationId xmlns:a16="http://schemas.microsoft.com/office/drawing/2014/main" id="{25BB35F7-255B-4363-85A4-1B1E0C0FEC03}"/>
                  </a:ext>
                </a:extLst>
              </p:cNvPr>
              <p:cNvGrpSpPr/>
              <p:nvPr userDrawn="1"/>
            </p:nvGrpSpPr>
            <p:grpSpPr>
              <a:xfrm>
                <a:off x="12771568" y="3403241"/>
                <a:ext cx="467138" cy="448489"/>
                <a:chOff x="12782195" y="3403241"/>
                <a:chExt cx="467138" cy="448489"/>
              </a:xfrm>
            </p:grpSpPr>
            <p:grpSp>
              <p:nvGrpSpPr>
                <p:cNvPr id="33" name="Groep 32">
                  <a:extLst>
                    <a:ext uri="{FF2B5EF4-FFF2-40B4-BE49-F238E27FC236}">
                      <a16:creationId xmlns:a16="http://schemas.microsoft.com/office/drawing/2014/main" id="{EB78AB01-E134-4CF5-A06D-EBC2C43FFC7A}"/>
                    </a:ext>
                  </a:extLst>
                </p:cNvPr>
                <p:cNvGrpSpPr/>
                <p:nvPr userDrawn="1"/>
              </p:nvGrpSpPr>
              <p:grpSpPr>
                <a:xfrm>
                  <a:off x="12782195" y="3403241"/>
                  <a:ext cx="412967" cy="393907"/>
                  <a:chOff x="13554906" y="3320109"/>
                  <a:chExt cx="443906" cy="423419"/>
                </a:xfrm>
              </p:grpSpPr>
              <p:grpSp>
                <p:nvGrpSpPr>
                  <p:cNvPr id="40" name="Groep 39">
                    <a:extLst>
                      <a:ext uri="{FF2B5EF4-FFF2-40B4-BE49-F238E27FC236}">
                        <a16:creationId xmlns:a16="http://schemas.microsoft.com/office/drawing/2014/main" id="{BF9FADE8-35A2-4BAC-B8DA-AE48F066888B}"/>
                      </a:ext>
                    </a:extLst>
                  </p:cNvPr>
                  <p:cNvGrpSpPr/>
                  <p:nvPr userDrawn="1"/>
                </p:nvGrpSpPr>
                <p:grpSpPr>
                  <a:xfrm>
                    <a:off x="13554906" y="3320109"/>
                    <a:ext cx="443906" cy="423419"/>
                    <a:chOff x="12909684" y="1276143"/>
                    <a:chExt cx="443906" cy="423419"/>
                  </a:xfrm>
                </p:grpSpPr>
                <p:sp>
                  <p:nvSpPr>
                    <p:cNvPr id="43" name="Rechthoek 42">
                      <a:extLst>
                        <a:ext uri="{FF2B5EF4-FFF2-40B4-BE49-F238E27FC236}">
                          <a16:creationId xmlns:a16="http://schemas.microsoft.com/office/drawing/2014/main" id="{E84AF497-765F-450F-8F61-E2FA17844E27}"/>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4" name="Rechthoek 43">
                      <a:extLst>
                        <a:ext uri="{FF2B5EF4-FFF2-40B4-BE49-F238E27FC236}">
                          <a16:creationId xmlns:a16="http://schemas.microsoft.com/office/drawing/2014/main" id="{14D0E3D0-20BE-45C5-8670-800A4BCDA8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5" name="Ovaal 44">
                      <a:extLst>
                        <a:ext uri="{FF2B5EF4-FFF2-40B4-BE49-F238E27FC236}">
                          <a16:creationId xmlns:a16="http://schemas.microsoft.com/office/drawing/2014/main" id="{69E29DB0-01AA-4422-A396-364A746D8F0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1" name="Afbeelding 40">
                    <a:extLst>
                      <a:ext uri="{FF2B5EF4-FFF2-40B4-BE49-F238E27FC236}">
                        <a16:creationId xmlns:a16="http://schemas.microsoft.com/office/drawing/2014/main" id="{0CBA6D70-4741-497A-B0C3-16367BCFD152}"/>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EEB6CD23-7A27-4B15-8190-E8E10E160552}"/>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4" name="Groep 33">
                  <a:extLst>
                    <a:ext uri="{FF2B5EF4-FFF2-40B4-BE49-F238E27FC236}">
                      <a16:creationId xmlns:a16="http://schemas.microsoft.com/office/drawing/2014/main" id="{2AE00685-76DE-41A0-B263-7F9BEDF241B6}"/>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C24C56D1-6396-4BE7-A327-E12BF73153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 name="Rechthoek 38">
                    <a:extLst>
                      <a:ext uri="{FF2B5EF4-FFF2-40B4-BE49-F238E27FC236}">
                        <a16:creationId xmlns:a16="http://schemas.microsoft.com/office/drawing/2014/main" id="{48111E42-B9BF-486B-B137-6FC0D1F94D5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5" name="Groep 34">
                  <a:extLst>
                    <a:ext uri="{FF2B5EF4-FFF2-40B4-BE49-F238E27FC236}">
                      <a16:creationId xmlns:a16="http://schemas.microsoft.com/office/drawing/2014/main" id="{E6421F0A-7418-4D36-A6A8-71FA8CE37B09}"/>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AAD4CE1C-A4DA-44CF-9F26-B1CBECAD09B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7" name="Rechthoek 36">
                    <a:extLst>
                      <a:ext uri="{FF2B5EF4-FFF2-40B4-BE49-F238E27FC236}">
                        <a16:creationId xmlns:a16="http://schemas.microsoft.com/office/drawing/2014/main" id="{A7C39CE2-08C7-4C7A-81DE-9F097D978C2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1" name="Rechthoek 30">
                <a:extLst>
                  <a:ext uri="{FF2B5EF4-FFF2-40B4-BE49-F238E27FC236}">
                    <a16:creationId xmlns:a16="http://schemas.microsoft.com/office/drawing/2014/main" id="{FD0A38C1-CF5C-4DDD-AAA6-B12614CA9CA9}"/>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 name="Gelijkbenige driehoek 31">
                <a:extLst>
                  <a:ext uri="{FF2B5EF4-FFF2-40B4-BE49-F238E27FC236}">
                    <a16:creationId xmlns:a16="http://schemas.microsoft.com/office/drawing/2014/main" id="{574551D0-49C9-4BDE-ADD7-7F447D03F757}"/>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58" name="Instructie">
            <a:extLst>
              <a:ext uri="{FF2B5EF4-FFF2-40B4-BE49-F238E27FC236}">
                <a16:creationId xmlns:a16="http://schemas.microsoft.com/office/drawing/2014/main" id="{48541547-33D5-455B-8183-60832BFEE6DE}"/>
              </a:ext>
            </a:extLst>
          </p:cNvPr>
          <p:cNvGrpSpPr/>
          <p:nvPr userDrawn="1"/>
        </p:nvGrpSpPr>
        <p:grpSpPr>
          <a:xfrm>
            <a:off x="-3437547" y="1434"/>
            <a:ext cx="3310322" cy="6001164"/>
            <a:chOff x="-3437547" y="1434"/>
            <a:chExt cx="3310322" cy="6001164"/>
          </a:xfrm>
        </p:grpSpPr>
        <p:cxnSp>
          <p:nvCxnSpPr>
            <p:cNvPr id="59" name="Rechte verbindingslijn 58">
              <a:extLst>
                <a:ext uri="{FF2B5EF4-FFF2-40B4-BE49-F238E27FC236}">
                  <a16:creationId xmlns:a16="http://schemas.microsoft.com/office/drawing/2014/main" id="{7146746B-DE92-4C05-8D41-26174E7E92A1}"/>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60" name="Ovaal 59">
              <a:extLst>
                <a:ext uri="{FF2B5EF4-FFF2-40B4-BE49-F238E27FC236}">
                  <a16:creationId xmlns:a16="http://schemas.microsoft.com/office/drawing/2014/main" id="{37603C5C-E2E4-4D21-BF20-F636BD71C06C}"/>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61" name="Rechthoek 60">
              <a:extLst>
                <a:ext uri="{FF2B5EF4-FFF2-40B4-BE49-F238E27FC236}">
                  <a16:creationId xmlns:a16="http://schemas.microsoft.com/office/drawing/2014/main" id="{B7752047-466A-41B0-B175-E1D7ACA4087F}"/>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62" name="Ovaal 61">
              <a:extLst>
                <a:ext uri="{FF2B5EF4-FFF2-40B4-BE49-F238E27FC236}">
                  <a16:creationId xmlns:a16="http://schemas.microsoft.com/office/drawing/2014/main" id="{3003BDB1-91DB-4A2C-93E4-79CD4F6FD869}"/>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63" name="Rechthoek 62">
              <a:extLst>
                <a:ext uri="{FF2B5EF4-FFF2-40B4-BE49-F238E27FC236}">
                  <a16:creationId xmlns:a16="http://schemas.microsoft.com/office/drawing/2014/main" id="{47CD11D8-0AE2-4C16-9734-AA69A99E28DB}"/>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64" name="Ovaal 63">
              <a:extLst>
                <a:ext uri="{FF2B5EF4-FFF2-40B4-BE49-F238E27FC236}">
                  <a16:creationId xmlns:a16="http://schemas.microsoft.com/office/drawing/2014/main" id="{37A4D7DD-1752-4CB9-8E94-5BC434AE6CE4}"/>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65" name="Rechthoek 64">
              <a:extLst>
                <a:ext uri="{FF2B5EF4-FFF2-40B4-BE49-F238E27FC236}">
                  <a16:creationId xmlns:a16="http://schemas.microsoft.com/office/drawing/2014/main" id="{23E93457-9F99-412E-8EF2-689E3EC43605}"/>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66" name="Ovaal 65">
              <a:extLst>
                <a:ext uri="{FF2B5EF4-FFF2-40B4-BE49-F238E27FC236}">
                  <a16:creationId xmlns:a16="http://schemas.microsoft.com/office/drawing/2014/main" id="{40F6BB22-A928-4303-9028-259DB2E551AB}"/>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67" name="Rechthoek 66">
              <a:extLst>
                <a:ext uri="{FF2B5EF4-FFF2-40B4-BE49-F238E27FC236}">
                  <a16:creationId xmlns:a16="http://schemas.microsoft.com/office/drawing/2014/main" id="{B6757F8E-B3C9-4733-A8FB-86F31480C47B}"/>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68" name="Meer informatie">
              <a:extLst>
                <a:ext uri="{FF2B5EF4-FFF2-40B4-BE49-F238E27FC236}">
                  <a16:creationId xmlns:a16="http://schemas.microsoft.com/office/drawing/2014/main" id="{FB47C87E-5757-4B2A-A872-905B91DE3998}"/>
                </a:ext>
              </a:extLst>
            </p:cNvPr>
            <p:cNvGrpSpPr/>
            <p:nvPr userDrawn="1"/>
          </p:nvGrpSpPr>
          <p:grpSpPr>
            <a:xfrm>
              <a:off x="-3421298" y="5206936"/>
              <a:ext cx="3178515" cy="795662"/>
              <a:chOff x="-3741486" y="3387723"/>
              <a:chExt cx="3178515" cy="795662"/>
            </a:xfrm>
          </p:grpSpPr>
          <p:sp>
            <p:nvSpPr>
              <p:cNvPr id="139" name="Freeform 101">
                <a:extLst>
                  <a:ext uri="{FF2B5EF4-FFF2-40B4-BE49-F238E27FC236}">
                    <a16:creationId xmlns:a16="http://schemas.microsoft.com/office/drawing/2014/main" id="{9AF87907-BF06-4F2D-8008-2482E3FDF3CA}"/>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0" name="Rechthoek 139">
                <a:extLst>
                  <a:ext uri="{FF2B5EF4-FFF2-40B4-BE49-F238E27FC236}">
                    <a16:creationId xmlns:a16="http://schemas.microsoft.com/office/drawing/2014/main" id="{D75D6E3A-9A12-4D11-A773-9F0602CCBF3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1" name="Rechte verbindingslijn 140">
                <a:extLst>
                  <a:ext uri="{FF2B5EF4-FFF2-40B4-BE49-F238E27FC236}">
                    <a16:creationId xmlns:a16="http://schemas.microsoft.com/office/drawing/2014/main" id="{655DFDF8-27EE-4618-90FD-ED51EE082B7F}"/>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69" name="Rechthoek 68">
              <a:extLst>
                <a:ext uri="{FF2B5EF4-FFF2-40B4-BE49-F238E27FC236}">
                  <a16:creationId xmlns:a16="http://schemas.microsoft.com/office/drawing/2014/main" id="{F9E67906-4F72-4039-B89E-50F5369A7B3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70" name="Ovaal 69">
              <a:extLst>
                <a:ext uri="{FF2B5EF4-FFF2-40B4-BE49-F238E27FC236}">
                  <a16:creationId xmlns:a16="http://schemas.microsoft.com/office/drawing/2014/main" id="{795EBF4B-041A-40FD-9E00-6225E8509C18}"/>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71" name="Rechte verbindingslijn 70">
              <a:extLst>
                <a:ext uri="{FF2B5EF4-FFF2-40B4-BE49-F238E27FC236}">
                  <a16:creationId xmlns:a16="http://schemas.microsoft.com/office/drawing/2014/main" id="{C8C27C5B-338C-4E37-8DB4-1FF6B65A16A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72" name="Groep 71">
              <a:extLst>
                <a:ext uri="{FF2B5EF4-FFF2-40B4-BE49-F238E27FC236}">
                  <a16:creationId xmlns:a16="http://schemas.microsoft.com/office/drawing/2014/main" id="{2BECF508-464A-44D7-BDCE-03E8D3033CCB}"/>
                </a:ext>
              </a:extLst>
            </p:cNvPr>
            <p:cNvGrpSpPr/>
            <p:nvPr userDrawn="1"/>
          </p:nvGrpSpPr>
          <p:grpSpPr>
            <a:xfrm>
              <a:off x="-3437547" y="349413"/>
              <a:ext cx="2933825" cy="558875"/>
              <a:chOff x="-3419346" y="368233"/>
              <a:chExt cx="3904920" cy="743862"/>
            </a:xfrm>
          </p:grpSpPr>
          <p:sp>
            <p:nvSpPr>
              <p:cNvPr id="84" name="Rechthoek 83">
                <a:extLst>
                  <a:ext uri="{FF2B5EF4-FFF2-40B4-BE49-F238E27FC236}">
                    <a16:creationId xmlns:a16="http://schemas.microsoft.com/office/drawing/2014/main" id="{DBCC9E11-1E9F-4538-A5BB-2B8D5DE5EFA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85" name="Rechte verbindingslijn 84">
                <a:extLst>
                  <a:ext uri="{FF2B5EF4-FFF2-40B4-BE49-F238E27FC236}">
                    <a16:creationId xmlns:a16="http://schemas.microsoft.com/office/drawing/2014/main" id="{070AA1E6-685C-49EB-A44D-599410769F5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7DDF5DA2-5B5F-4A94-BD1F-6707D5FD4E4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Rechthoek 86">
                <a:extLst>
                  <a:ext uri="{FF2B5EF4-FFF2-40B4-BE49-F238E27FC236}">
                    <a16:creationId xmlns:a16="http://schemas.microsoft.com/office/drawing/2014/main" id="{8BA25B1F-BF10-493E-8E5B-E5D78AA6F9A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88" name="Groep 87">
                <a:extLst>
                  <a:ext uri="{FF2B5EF4-FFF2-40B4-BE49-F238E27FC236}">
                    <a16:creationId xmlns:a16="http://schemas.microsoft.com/office/drawing/2014/main" id="{FC573CE5-4788-4451-BDC2-2F58133E4EE3}"/>
                  </a:ext>
                </a:extLst>
              </p:cNvPr>
              <p:cNvGrpSpPr/>
              <p:nvPr userDrawn="1"/>
            </p:nvGrpSpPr>
            <p:grpSpPr>
              <a:xfrm>
                <a:off x="-3002834" y="720303"/>
                <a:ext cx="182598" cy="143759"/>
                <a:chOff x="-3310843" y="700986"/>
                <a:chExt cx="182598" cy="143759"/>
              </a:xfrm>
            </p:grpSpPr>
            <p:grpSp>
              <p:nvGrpSpPr>
                <p:cNvPr id="130" name="Groep 129">
                  <a:extLst>
                    <a:ext uri="{FF2B5EF4-FFF2-40B4-BE49-F238E27FC236}">
                      <a16:creationId xmlns:a16="http://schemas.microsoft.com/office/drawing/2014/main" id="{3F1DE1E9-2FE6-4A37-87CC-C4E924A56902}"/>
                    </a:ext>
                  </a:extLst>
                </p:cNvPr>
                <p:cNvGrpSpPr/>
                <p:nvPr userDrawn="1"/>
              </p:nvGrpSpPr>
              <p:grpSpPr>
                <a:xfrm>
                  <a:off x="-3310843" y="700986"/>
                  <a:ext cx="182598" cy="143759"/>
                  <a:chOff x="-3310843" y="700986"/>
                  <a:chExt cx="182598" cy="143759"/>
                </a:xfrm>
              </p:grpSpPr>
              <p:cxnSp>
                <p:nvCxnSpPr>
                  <p:cNvPr id="134" name="Rechte verbindingslijn 133">
                    <a:extLst>
                      <a:ext uri="{FF2B5EF4-FFF2-40B4-BE49-F238E27FC236}">
                        <a16:creationId xmlns:a16="http://schemas.microsoft.com/office/drawing/2014/main" id="{CEFD9EC2-257B-4F15-AA34-D591D2ADAD3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35" name="Rechte verbindingslijn 134">
                    <a:extLst>
                      <a:ext uri="{FF2B5EF4-FFF2-40B4-BE49-F238E27FC236}">
                        <a16:creationId xmlns:a16="http://schemas.microsoft.com/office/drawing/2014/main" id="{ECDBE734-63BD-4C32-B319-E1B2B755ADB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36" name="Rechte verbindingslijn 135">
                    <a:extLst>
                      <a:ext uri="{FF2B5EF4-FFF2-40B4-BE49-F238E27FC236}">
                        <a16:creationId xmlns:a16="http://schemas.microsoft.com/office/drawing/2014/main" id="{153E5C58-8B3D-454B-9B89-41592EFC899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37" name="Rechte verbindingslijn 136">
                    <a:extLst>
                      <a:ext uri="{FF2B5EF4-FFF2-40B4-BE49-F238E27FC236}">
                        <a16:creationId xmlns:a16="http://schemas.microsoft.com/office/drawing/2014/main" id="{F60B29DE-F050-4CB4-A757-A8CA9375671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38" name="Rechte verbindingslijn 137">
                    <a:extLst>
                      <a:ext uri="{FF2B5EF4-FFF2-40B4-BE49-F238E27FC236}">
                        <a16:creationId xmlns:a16="http://schemas.microsoft.com/office/drawing/2014/main" id="{A6FE301D-A5B9-45D7-B385-1CC0A0D8657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31" name="Groep 130">
                  <a:extLst>
                    <a:ext uri="{FF2B5EF4-FFF2-40B4-BE49-F238E27FC236}">
                      <a16:creationId xmlns:a16="http://schemas.microsoft.com/office/drawing/2014/main" id="{E7103B4C-E3F7-4E7D-98E8-04B5D3B3837A}"/>
                    </a:ext>
                  </a:extLst>
                </p:cNvPr>
                <p:cNvGrpSpPr/>
                <p:nvPr userDrawn="1"/>
              </p:nvGrpSpPr>
              <p:grpSpPr>
                <a:xfrm flipH="1">
                  <a:off x="-3310774" y="735854"/>
                  <a:ext cx="88801" cy="72568"/>
                  <a:chOff x="-2091059" y="1395403"/>
                  <a:chExt cx="157316" cy="128558"/>
                </a:xfrm>
              </p:grpSpPr>
              <p:sp>
                <p:nvSpPr>
                  <p:cNvPr id="132" name="Rechthoek 131">
                    <a:extLst>
                      <a:ext uri="{FF2B5EF4-FFF2-40B4-BE49-F238E27FC236}">
                        <a16:creationId xmlns:a16="http://schemas.microsoft.com/office/drawing/2014/main" id="{DDDFB74B-3C0D-4F7A-9FC3-E687678F6B7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Pijl: punthaak 132">
                    <a:extLst>
                      <a:ext uri="{FF2B5EF4-FFF2-40B4-BE49-F238E27FC236}">
                        <a16:creationId xmlns:a16="http://schemas.microsoft.com/office/drawing/2014/main" id="{8785250F-2A8E-49BF-9280-691775932A2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89" name="Groep 88">
                <a:extLst>
                  <a:ext uri="{FF2B5EF4-FFF2-40B4-BE49-F238E27FC236}">
                    <a16:creationId xmlns:a16="http://schemas.microsoft.com/office/drawing/2014/main" id="{C18A50E6-7D0F-49E7-8AB7-6EDB7D0D3B75}"/>
                  </a:ext>
                </a:extLst>
              </p:cNvPr>
              <p:cNvGrpSpPr/>
              <p:nvPr userDrawn="1"/>
            </p:nvGrpSpPr>
            <p:grpSpPr>
              <a:xfrm>
                <a:off x="-3326107" y="720303"/>
                <a:ext cx="182598" cy="143759"/>
                <a:chOff x="-3634116" y="700986"/>
                <a:chExt cx="182598" cy="143759"/>
              </a:xfrm>
            </p:grpSpPr>
            <p:grpSp>
              <p:nvGrpSpPr>
                <p:cNvPr id="121" name="Groep 120">
                  <a:extLst>
                    <a:ext uri="{FF2B5EF4-FFF2-40B4-BE49-F238E27FC236}">
                      <a16:creationId xmlns:a16="http://schemas.microsoft.com/office/drawing/2014/main" id="{22BF5C3F-CDCC-4104-9528-32872F3D0BB0}"/>
                    </a:ext>
                  </a:extLst>
                </p:cNvPr>
                <p:cNvGrpSpPr/>
                <p:nvPr userDrawn="1"/>
              </p:nvGrpSpPr>
              <p:grpSpPr>
                <a:xfrm>
                  <a:off x="-3634116" y="700986"/>
                  <a:ext cx="182598" cy="143759"/>
                  <a:chOff x="-3634116" y="700986"/>
                  <a:chExt cx="182598" cy="143759"/>
                </a:xfrm>
              </p:grpSpPr>
              <p:cxnSp>
                <p:nvCxnSpPr>
                  <p:cNvPr id="125" name="Rechte verbindingslijn 124">
                    <a:extLst>
                      <a:ext uri="{FF2B5EF4-FFF2-40B4-BE49-F238E27FC236}">
                        <a16:creationId xmlns:a16="http://schemas.microsoft.com/office/drawing/2014/main" id="{48878286-44F3-4463-8F16-693C4B0BCD96}"/>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26" name="Rechte verbindingslijn 125">
                    <a:extLst>
                      <a:ext uri="{FF2B5EF4-FFF2-40B4-BE49-F238E27FC236}">
                        <a16:creationId xmlns:a16="http://schemas.microsoft.com/office/drawing/2014/main" id="{6AA02ED6-AFDC-4844-8EEB-5E0511B8292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310C6E44-2268-4A3D-BE18-93EC66CEC98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D3ED5C12-18B8-4CDA-9B96-214894274D2C}"/>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59449BA3-5347-47FD-AF6E-28131567AB1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22" name="Groep 121">
                  <a:extLst>
                    <a:ext uri="{FF2B5EF4-FFF2-40B4-BE49-F238E27FC236}">
                      <a16:creationId xmlns:a16="http://schemas.microsoft.com/office/drawing/2014/main" id="{3E67DE59-5FED-498B-834A-02AF154925C0}"/>
                    </a:ext>
                  </a:extLst>
                </p:cNvPr>
                <p:cNvGrpSpPr/>
                <p:nvPr userDrawn="1"/>
              </p:nvGrpSpPr>
              <p:grpSpPr>
                <a:xfrm>
                  <a:off x="-3634047" y="735854"/>
                  <a:ext cx="88801" cy="72568"/>
                  <a:chOff x="-2091059" y="1395403"/>
                  <a:chExt cx="157316" cy="128558"/>
                </a:xfrm>
              </p:grpSpPr>
              <p:sp>
                <p:nvSpPr>
                  <p:cNvPr id="123" name="Rechthoek 122">
                    <a:extLst>
                      <a:ext uri="{FF2B5EF4-FFF2-40B4-BE49-F238E27FC236}">
                        <a16:creationId xmlns:a16="http://schemas.microsoft.com/office/drawing/2014/main" id="{59CAEBD9-6F46-479F-9489-4013BCB0A00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4" name="Pijl: punthaak 123">
                    <a:extLst>
                      <a:ext uri="{FF2B5EF4-FFF2-40B4-BE49-F238E27FC236}">
                        <a16:creationId xmlns:a16="http://schemas.microsoft.com/office/drawing/2014/main" id="{2FF11372-C713-4C30-AE9F-3C8F27E16FB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90" name="Rechte verbindingslijn 89">
                <a:extLst>
                  <a:ext uri="{FF2B5EF4-FFF2-40B4-BE49-F238E27FC236}">
                    <a16:creationId xmlns:a16="http://schemas.microsoft.com/office/drawing/2014/main" id="{4422A55E-F469-4EA3-B09F-C2642A13E41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91" name="Rechte verbindingslijn 90">
                <a:extLst>
                  <a:ext uri="{FF2B5EF4-FFF2-40B4-BE49-F238E27FC236}">
                    <a16:creationId xmlns:a16="http://schemas.microsoft.com/office/drawing/2014/main" id="{C7407C33-D3F4-48DF-B074-716D6B53CF6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92" name="Groep 91">
                <a:extLst>
                  <a:ext uri="{FF2B5EF4-FFF2-40B4-BE49-F238E27FC236}">
                    <a16:creationId xmlns:a16="http://schemas.microsoft.com/office/drawing/2014/main" id="{FBCDF601-3CEB-478F-ADEB-8271922BD205}"/>
                  </a:ext>
                </a:extLst>
              </p:cNvPr>
              <p:cNvGrpSpPr/>
              <p:nvPr userDrawn="1"/>
            </p:nvGrpSpPr>
            <p:grpSpPr>
              <a:xfrm>
                <a:off x="-2425037" y="370226"/>
                <a:ext cx="357690" cy="330595"/>
                <a:chOff x="-2721817" y="347336"/>
                <a:chExt cx="432805" cy="400021"/>
              </a:xfrm>
            </p:grpSpPr>
            <p:sp>
              <p:nvSpPr>
                <p:cNvPr id="108" name="Rechthoek 107">
                  <a:extLst>
                    <a:ext uri="{FF2B5EF4-FFF2-40B4-BE49-F238E27FC236}">
                      <a16:creationId xmlns:a16="http://schemas.microsoft.com/office/drawing/2014/main" id="{E039BF3E-0E87-4306-ABFE-DA9AF8E3C4A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09" name="Groep 108">
                  <a:extLst>
                    <a:ext uri="{FF2B5EF4-FFF2-40B4-BE49-F238E27FC236}">
                      <a16:creationId xmlns:a16="http://schemas.microsoft.com/office/drawing/2014/main" id="{8312D5FE-99D2-4454-8B4C-344A12A95BBE}"/>
                    </a:ext>
                  </a:extLst>
                </p:cNvPr>
                <p:cNvGrpSpPr/>
                <p:nvPr userDrawn="1"/>
              </p:nvGrpSpPr>
              <p:grpSpPr>
                <a:xfrm>
                  <a:off x="-2652453" y="431583"/>
                  <a:ext cx="294076" cy="231526"/>
                  <a:chOff x="-3634116" y="700986"/>
                  <a:chExt cx="182598" cy="143759"/>
                </a:xfrm>
              </p:grpSpPr>
              <p:grpSp>
                <p:nvGrpSpPr>
                  <p:cNvPr id="110" name="Groep 109">
                    <a:extLst>
                      <a:ext uri="{FF2B5EF4-FFF2-40B4-BE49-F238E27FC236}">
                        <a16:creationId xmlns:a16="http://schemas.microsoft.com/office/drawing/2014/main" id="{68C00544-E832-4E13-92FB-37A3C3E5DC2F}"/>
                      </a:ext>
                    </a:extLst>
                  </p:cNvPr>
                  <p:cNvGrpSpPr/>
                  <p:nvPr userDrawn="1"/>
                </p:nvGrpSpPr>
                <p:grpSpPr>
                  <a:xfrm>
                    <a:off x="-3634116" y="700986"/>
                    <a:ext cx="182598" cy="143759"/>
                    <a:chOff x="-3634116" y="700986"/>
                    <a:chExt cx="182598" cy="143759"/>
                  </a:xfrm>
                </p:grpSpPr>
                <p:cxnSp>
                  <p:nvCxnSpPr>
                    <p:cNvPr id="116" name="Rechte verbindingslijn 115">
                      <a:extLst>
                        <a:ext uri="{FF2B5EF4-FFF2-40B4-BE49-F238E27FC236}">
                          <a16:creationId xmlns:a16="http://schemas.microsoft.com/office/drawing/2014/main" id="{3DE6CDE3-AE7D-4A75-995F-38D00166DE3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7011ACEF-B896-4CA7-864F-8708237F7A1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0B0B1C31-CB28-4E6F-BF82-DAF70725F00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AFB2BAD9-1C0A-42EE-A3CF-8C110C920E3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20" name="Rechte verbindingslijn 119">
                      <a:extLst>
                        <a:ext uri="{FF2B5EF4-FFF2-40B4-BE49-F238E27FC236}">
                          <a16:creationId xmlns:a16="http://schemas.microsoft.com/office/drawing/2014/main" id="{D7D2FF94-64C4-4DA8-9A20-0701C99DDE40}"/>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13" name="Groep 112">
                    <a:extLst>
                      <a:ext uri="{FF2B5EF4-FFF2-40B4-BE49-F238E27FC236}">
                        <a16:creationId xmlns:a16="http://schemas.microsoft.com/office/drawing/2014/main" id="{87AA12B1-B6D2-40EB-8E39-EC9169B943C9}"/>
                      </a:ext>
                    </a:extLst>
                  </p:cNvPr>
                  <p:cNvGrpSpPr/>
                  <p:nvPr userDrawn="1"/>
                </p:nvGrpSpPr>
                <p:grpSpPr>
                  <a:xfrm>
                    <a:off x="-3634047" y="735854"/>
                    <a:ext cx="88801" cy="72568"/>
                    <a:chOff x="-2091059" y="1395403"/>
                    <a:chExt cx="157316" cy="128558"/>
                  </a:xfrm>
                </p:grpSpPr>
                <p:sp>
                  <p:nvSpPr>
                    <p:cNvPr id="114" name="Rechthoek 113">
                      <a:extLst>
                        <a:ext uri="{FF2B5EF4-FFF2-40B4-BE49-F238E27FC236}">
                          <a16:creationId xmlns:a16="http://schemas.microsoft.com/office/drawing/2014/main" id="{8F6DB222-F899-4527-931B-DC9025CAE93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5" name="Pijl: punthaak 114">
                      <a:extLst>
                        <a:ext uri="{FF2B5EF4-FFF2-40B4-BE49-F238E27FC236}">
                          <a16:creationId xmlns:a16="http://schemas.microsoft.com/office/drawing/2014/main" id="{F1F080D3-19FD-48A6-A78D-0B48B8DF9D0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93" name="Groep 92">
                <a:extLst>
                  <a:ext uri="{FF2B5EF4-FFF2-40B4-BE49-F238E27FC236}">
                    <a16:creationId xmlns:a16="http://schemas.microsoft.com/office/drawing/2014/main" id="{AB1CCC88-1693-4BA2-A7C4-02F5859C8C35}"/>
                  </a:ext>
                </a:extLst>
              </p:cNvPr>
              <p:cNvGrpSpPr/>
              <p:nvPr userDrawn="1"/>
            </p:nvGrpSpPr>
            <p:grpSpPr>
              <a:xfrm>
                <a:off x="-2425037" y="781500"/>
                <a:ext cx="357690" cy="330595"/>
                <a:chOff x="-2721817" y="782525"/>
                <a:chExt cx="432805" cy="400021"/>
              </a:xfrm>
            </p:grpSpPr>
            <p:sp>
              <p:nvSpPr>
                <p:cNvPr id="96" name="Rechthoek 95">
                  <a:extLst>
                    <a:ext uri="{FF2B5EF4-FFF2-40B4-BE49-F238E27FC236}">
                      <a16:creationId xmlns:a16="http://schemas.microsoft.com/office/drawing/2014/main" id="{5F0771A2-8B24-43D9-8590-9C59690FAC9C}"/>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98" name="Groep 97">
                  <a:extLst>
                    <a:ext uri="{FF2B5EF4-FFF2-40B4-BE49-F238E27FC236}">
                      <a16:creationId xmlns:a16="http://schemas.microsoft.com/office/drawing/2014/main" id="{D28EBD37-4C87-454F-A39D-91E9B827C549}"/>
                    </a:ext>
                  </a:extLst>
                </p:cNvPr>
                <p:cNvGrpSpPr/>
                <p:nvPr userDrawn="1"/>
              </p:nvGrpSpPr>
              <p:grpSpPr>
                <a:xfrm>
                  <a:off x="-2652453" y="866772"/>
                  <a:ext cx="294076" cy="231526"/>
                  <a:chOff x="-3310843" y="700986"/>
                  <a:chExt cx="182598" cy="143759"/>
                </a:xfrm>
              </p:grpSpPr>
              <p:grpSp>
                <p:nvGrpSpPr>
                  <p:cNvPr id="99" name="Groep 98">
                    <a:extLst>
                      <a:ext uri="{FF2B5EF4-FFF2-40B4-BE49-F238E27FC236}">
                        <a16:creationId xmlns:a16="http://schemas.microsoft.com/office/drawing/2014/main" id="{C8188611-02FA-45F3-A188-ED2EC45C2563}"/>
                      </a:ext>
                    </a:extLst>
                  </p:cNvPr>
                  <p:cNvGrpSpPr/>
                  <p:nvPr userDrawn="1"/>
                </p:nvGrpSpPr>
                <p:grpSpPr>
                  <a:xfrm>
                    <a:off x="-3310843" y="700986"/>
                    <a:ext cx="182598" cy="143759"/>
                    <a:chOff x="-3310843" y="700986"/>
                    <a:chExt cx="182598" cy="143759"/>
                  </a:xfrm>
                </p:grpSpPr>
                <p:cxnSp>
                  <p:nvCxnSpPr>
                    <p:cNvPr id="103" name="Rechte verbindingslijn 102">
                      <a:extLst>
                        <a:ext uri="{FF2B5EF4-FFF2-40B4-BE49-F238E27FC236}">
                          <a16:creationId xmlns:a16="http://schemas.microsoft.com/office/drawing/2014/main" id="{CDB59D58-1F61-4C7E-ADF6-FF1B07343A0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7FF2C047-5CBE-4EB8-894D-7D3EDB85FB2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E689C233-2483-41DF-A28D-239B07BC4FA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141E7B2B-0264-40AC-9598-B0412410742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5EDBFA0B-69F9-47FF-B496-C8D1CA907805}"/>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00" name="Groep 99">
                    <a:extLst>
                      <a:ext uri="{FF2B5EF4-FFF2-40B4-BE49-F238E27FC236}">
                        <a16:creationId xmlns:a16="http://schemas.microsoft.com/office/drawing/2014/main" id="{6EA78C3D-D522-4E6F-9C09-C28ABBA1648E}"/>
                      </a:ext>
                    </a:extLst>
                  </p:cNvPr>
                  <p:cNvGrpSpPr/>
                  <p:nvPr userDrawn="1"/>
                </p:nvGrpSpPr>
                <p:grpSpPr>
                  <a:xfrm flipH="1">
                    <a:off x="-3310774" y="735854"/>
                    <a:ext cx="88801" cy="72568"/>
                    <a:chOff x="-2091059" y="1395403"/>
                    <a:chExt cx="157316" cy="128558"/>
                  </a:xfrm>
                </p:grpSpPr>
                <p:sp>
                  <p:nvSpPr>
                    <p:cNvPr id="101" name="Rechthoek 100">
                      <a:extLst>
                        <a:ext uri="{FF2B5EF4-FFF2-40B4-BE49-F238E27FC236}">
                          <a16:creationId xmlns:a16="http://schemas.microsoft.com/office/drawing/2014/main" id="{BDFA12CB-D83C-4A56-AE8B-567C905269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2" name="Pijl: punthaak 101">
                      <a:extLst>
                        <a:ext uri="{FF2B5EF4-FFF2-40B4-BE49-F238E27FC236}">
                          <a16:creationId xmlns:a16="http://schemas.microsoft.com/office/drawing/2014/main" id="{B15A8F16-C45B-46EF-A4F8-925E72DD8F2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94" name="Rechthoek 93">
                <a:extLst>
                  <a:ext uri="{FF2B5EF4-FFF2-40B4-BE49-F238E27FC236}">
                    <a16:creationId xmlns:a16="http://schemas.microsoft.com/office/drawing/2014/main" id="{4EFA1D86-2EC5-4E5D-B422-11CADD2F77D3}"/>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95" name="Rechthoek 94">
                <a:extLst>
                  <a:ext uri="{FF2B5EF4-FFF2-40B4-BE49-F238E27FC236}">
                    <a16:creationId xmlns:a16="http://schemas.microsoft.com/office/drawing/2014/main" id="{2325FF65-48D9-4EE4-8604-EF8B6BF515D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73" name="Rechte verbindingslijn 72">
              <a:extLst>
                <a:ext uri="{FF2B5EF4-FFF2-40B4-BE49-F238E27FC236}">
                  <a16:creationId xmlns:a16="http://schemas.microsoft.com/office/drawing/2014/main" id="{CFFC1FC8-27ED-4745-9C88-2841C07AFEF1}"/>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74" name="Rechthoek 73">
              <a:extLst>
                <a:ext uri="{FF2B5EF4-FFF2-40B4-BE49-F238E27FC236}">
                  <a16:creationId xmlns:a16="http://schemas.microsoft.com/office/drawing/2014/main" id="{3458BF70-9F9E-492C-8616-5A2A9953133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5" name="Ovaal 74">
              <a:extLst>
                <a:ext uri="{FF2B5EF4-FFF2-40B4-BE49-F238E27FC236}">
                  <a16:creationId xmlns:a16="http://schemas.microsoft.com/office/drawing/2014/main" id="{EDEDDF77-09D5-4223-A6C4-DFBBC8F4134F}"/>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9C37384C-914E-4956-8127-88092403AFFD}"/>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7" name="Ovaal 76">
              <a:extLst>
                <a:ext uri="{FF2B5EF4-FFF2-40B4-BE49-F238E27FC236}">
                  <a16:creationId xmlns:a16="http://schemas.microsoft.com/office/drawing/2014/main" id="{8D21FA8A-DBED-4206-83DC-2DF16AC4E0B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78" name="Rechthoek 77">
              <a:extLst>
                <a:ext uri="{FF2B5EF4-FFF2-40B4-BE49-F238E27FC236}">
                  <a16:creationId xmlns:a16="http://schemas.microsoft.com/office/drawing/2014/main" id="{6C544DCD-E8D7-44A6-ADB4-3EB11B9B2E3A}"/>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79" name="Ovaal 78">
              <a:extLst>
                <a:ext uri="{FF2B5EF4-FFF2-40B4-BE49-F238E27FC236}">
                  <a16:creationId xmlns:a16="http://schemas.microsoft.com/office/drawing/2014/main" id="{AD8647AE-274D-49CE-95B7-722681C217F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80" name="Rechthoek 79">
              <a:extLst>
                <a:ext uri="{FF2B5EF4-FFF2-40B4-BE49-F238E27FC236}">
                  <a16:creationId xmlns:a16="http://schemas.microsoft.com/office/drawing/2014/main" id="{99B3057E-6B90-4B21-B5CD-0AD6F6B3AB5B}"/>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81" name="Ovaal 80">
              <a:extLst>
                <a:ext uri="{FF2B5EF4-FFF2-40B4-BE49-F238E27FC236}">
                  <a16:creationId xmlns:a16="http://schemas.microsoft.com/office/drawing/2014/main" id="{B6CC3774-1BD4-4F4C-8BB2-74BB50CE47C0}"/>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82" name="Rechthoek 81">
              <a:extLst>
                <a:ext uri="{FF2B5EF4-FFF2-40B4-BE49-F238E27FC236}">
                  <a16:creationId xmlns:a16="http://schemas.microsoft.com/office/drawing/2014/main" id="{872F6C63-E297-4C7E-A635-6AFB4AD67709}"/>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83" name="Rechthoek 82">
              <a:extLst>
                <a:ext uri="{FF2B5EF4-FFF2-40B4-BE49-F238E27FC236}">
                  <a16:creationId xmlns:a16="http://schemas.microsoft.com/office/drawing/2014/main" id="{601C361A-66FB-4BF4-B397-DC8CF1A1CB49}"/>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147835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 FOTO SLIDE (GEEL)">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pic>
        <p:nvPicPr>
          <p:cNvPr id="111" name="Picture 17">
            <a:extLst>
              <a:ext uri="{FF2B5EF4-FFF2-40B4-BE49-F238E27FC236}">
                <a16:creationId xmlns:a16="http://schemas.microsoft.com/office/drawing/2014/main" id="{70E2CE85-90C8-4575-93ED-04166FF9CA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FOTO SLIDE (GEEL)</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2" name="Tijdelijke aanduiding voor verticale tekst 2">
            <a:extLst>
              <a:ext uri="{FF2B5EF4-FFF2-40B4-BE49-F238E27FC236}">
                <a16:creationId xmlns:a16="http://schemas.microsoft.com/office/drawing/2014/main" id="{FFF494F4-BF7D-4434-8C77-52A2775D9E7F}"/>
              </a:ext>
            </a:extLst>
          </p:cNvPr>
          <p:cNvSpPr>
            <a:spLocks noGrp="1"/>
          </p:cNvSpPr>
          <p:nvPr>
            <p:ph type="body" orient="vert" idx="1" hasCustomPrompt="1"/>
          </p:nvPr>
        </p:nvSpPr>
        <p:spPr>
          <a:xfrm>
            <a:off x="698500" y="1632581"/>
            <a:ext cx="5135970" cy="4202754"/>
          </a:xfrm>
        </p:spPr>
        <p:txBody>
          <a:bodyPr vert="horz" lIns="0" tIns="0" rIns="0" bIns="0"/>
          <a:lstStyle>
            <a:lvl1pPr>
              <a:buClr>
                <a:schemeClr val="bg1"/>
              </a:buClr>
              <a:defRPr>
                <a:solidFill>
                  <a:schemeClr val="tx2"/>
                </a:solidFill>
              </a:defRPr>
            </a:lvl1pPr>
            <a:lvl2pPr marL="622300" indent="-177800">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3" name="Tijdelijke aanduiding voor afbeelding 8">
            <a:extLst>
              <a:ext uri="{FF2B5EF4-FFF2-40B4-BE49-F238E27FC236}">
                <a16:creationId xmlns:a16="http://schemas.microsoft.com/office/drawing/2014/main" id="{9B3B812C-41A8-48CE-9E58-CCE0F1C3D600}"/>
              </a:ext>
            </a:extLst>
          </p:cNvPr>
          <p:cNvSpPr>
            <a:spLocks noGrp="1"/>
          </p:cNvSpPr>
          <p:nvPr>
            <p:ph type="pic" sz="quarter" idx="18" hasCustomPrompt="1"/>
          </p:nvPr>
        </p:nvSpPr>
        <p:spPr>
          <a:xfrm>
            <a:off x="5694217" y="892319"/>
            <a:ext cx="5274775" cy="5246543"/>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4" name="Instructie">
            <a:extLst>
              <a:ext uri="{FF2B5EF4-FFF2-40B4-BE49-F238E27FC236}">
                <a16:creationId xmlns:a16="http://schemas.microsoft.com/office/drawing/2014/main" id="{5D1CF9E8-E513-4F5C-B91D-4DFFB52ECEED}"/>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13A73E46-8182-4FC4-BE22-A77D8A925CE8}"/>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46725B69-4919-4A08-BFB0-59CC9B540E6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744ED7CC-3669-45E6-9D75-0898CB1608B0}"/>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6C763A62-9495-43DB-BABB-85C166E4A7BD}"/>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1B946D71-8EF4-4EB3-8C04-33A234E4E978}"/>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D062F97C-AD8F-4264-B7E4-40C5753E1982}"/>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FCDEF944-EFCD-4829-B292-C451B8EF90A0}"/>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A756A1D9-67AE-4DBD-A355-B73B3D88151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FD2C9B10-B053-4AA3-A8A8-8DD1BBF6824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39863CBD-84E3-40C4-ADBF-E78C45697A60}"/>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F016B837-E298-422B-8EB3-2C8A043622A0}"/>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0E5EDDCB-6BD3-4824-87D3-BDD7F7CB1A17}"/>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8364F568-54AA-406C-B9AF-71CE2BD2DFD1}"/>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2DBCF1A4-59AC-4670-839A-037E8BE800AD}"/>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B3111982-6C09-472C-B132-6D38118ED98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4178CDB8-26A5-47B3-8091-33FD1CEB74E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ED75ADE2-2EC7-4296-8748-98A2848D4A45}"/>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4CB4E952-1F8E-4BD5-BEBB-AE743BA94810}"/>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E5F5E0B4-BCF6-412F-809D-7AB6117016E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380C8C1-55A7-4E1F-BF21-2577EE4C24F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3747B757-4C18-4CF3-935C-18AC53E6394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78CDAFF6-AF68-4C3E-BFC4-C60D322A7F4D}"/>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3AF99DD7-ECFD-45B2-8F89-33FFD71D0B80}"/>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B6DB0B62-B120-4808-BEA0-5FC07480184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4A64A55B-25EC-499E-A202-7F1CA7031FC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52D93690-9772-449F-A1A4-F3D72CDFF5C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857096A3-C683-4017-913D-14DAFB9D31B9}"/>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C437530D-F760-41EE-AD1B-7EC9FCA8B78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DB561621-EB62-436C-A3B2-D3F52CCDD760}"/>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11AFEA8A-6C0F-4226-9AD2-E2183D0447C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94B2E72A-1AB0-4E1E-8ECD-309525442CB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F276110A-8F8E-4AF0-923E-948BE9404648}"/>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AAC177CD-28C0-4BEC-BB98-04C46FD60E90}"/>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17C4EFB1-BCE6-46C5-A1EB-EEDD567BB4B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8BA23CF2-46E2-4E46-8EA4-52249489EDE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E2312615-6ADD-4034-AF30-A9CBD2E1AFF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8406F773-8679-480B-BFB6-A11AE43EC0E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7291195D-E43F-48BB-8AF1-F5BAF653CB7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5DD4F7DD-4FD2-43F1-AB35-5EDA5BACD47E}"/>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AB3B83DD-09E2-432A-B300-D15A6074834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28BD651F-7C55-4D11-A567-77014B6986C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5475213E-E64F-4917-A09A-91CD06EAC53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5E9089CC-E34E-4CE7-A9CA-EFB1C278F53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38E669DE-36F4-4D4C-BC15-64170D819440}"/>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B87523AD-1B9F-4AA6-8893-B2AEE836029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0284C3CA-F183-4316-A8B1-94D0EE178048}"/>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E0A622D6-D696-4542-90C1-32E171EF2F19}"/>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679FB1D-98E4-423F-A750-835440507AC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0CCBA0A8-7410-4BB1-A98A-1B2F27CC8D5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109846D6-1FEA-4884-B642-7CA2BB15A1A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09578C43-0464-4494-9D03-ABD5AFF5567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A0BB2FBB-9D05-4469-A810-867DF03C771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858E3E19-4747-4350-89E8-673A849E944F}"/>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5176D6AD-D6D9-498D-99AB-8019D03E082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B5914338-B9B3-4EB3-808C-8D08B90B556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0CD86772-0FB2-41F2-8820-098A37F3C076}"/>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78977132-8346-4BEA-9707-C191F4AB9FC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AFE0085D-10AB-4802-95E9-7C86B2832604}"/>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B05460E6-71C8-4009-8E92-E8501D481023}"/>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402BF4C9-E9A0-429D-BC4C-54DF1D05F05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B87E9C93-6F2C-456E-8E0A-D3B3EF4E953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1B8AC4BE-8D02-4EDA-A7BC-FA62E6E2FD9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8D9F1CF7-2D46-4F9B-9884-C7FEE2EBCBD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B78DA22C-6CCE-42A9-8156-B6D2D417C46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F7B44F29-176B-4EC8-B548-63C93FC40097}"/>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5B77A0F6-B6EB-42E8-AA6E-E3734B7F66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26817404-3EA8-4B2E-9711-BD85559DED8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A8D93ABD-B690-4BC4-90AF-D2164EBC05C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AD3D9F89-FE03-4300-97D6-121713B9DA4B}"/>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D1C9C5B1-BE61-4009-9183-ED024836417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9D260860-755B-4653-A3EA-1B67E5822B12}"/>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7C85CA7F-6A1D-45D0-A955-7FA6C5232ED6}"/>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AB9821AA-ECAA-4AD5-B413-3453401CBB8F}"/>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E8C8B9AF-5D3E-4946-9C9D-307DFEDEDD2C}"/>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AA55AAF3-4613-44A6-8D76-F46E52B3F99D}"/>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1E6EEB3C-9BB8-4A10-AD72-192CDCE90D03}"/>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352B75D9-1BA7-4211-AD85-E1BC774DC41B}"/>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833A2696-9155-4661-8303-27E84D70E91B}"/>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45626369-DBE1-477E-B9A8-94A80D7C8013}"/>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9E007FD4-AB14-4563-93B6-9B6618B56D27}"/>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grpSp>
        <p:nvGrpSpPr>
          <p:cNvPr id="95" name="Instructie">
            <a:extLst>
              <a:ext uri="{FF2B5EF4-FFF2-40B4-BE49-F238E27FC236}">
                <a16:creationId xmlns:a16="http://schemas.microsoft.com/office/drawing/2014/main" id="{DB7EA98F-8179-4E00-86FB-57376BE541FB}"/>
              </a:ext>
            </a:extLst>
          </p:cNvPr>
          <p:cNvGrpSpPr/>
          <p:nvPr userDrawn="1"/>
        </p:nvGrpSpPr>
        <p:grpSpPr>
          <a:xfrm>
            <a:off x="12391601" y="0"/>
            <a:ext cx="3320839" cy="5340257"/>
            <a:chOff x="12391601" y="0"/>
            <a:chExt cx="3320839" cy="5340257"/>
          </a:xfrm>
        </p:grpSpPr>
        <p:grpSp>
          <p:nvGrpSpPr>
            <p:cNvPr id="96" name="Meer informatie">
              <a:extLst>
                <a:ext uri="{FF2B5EF4-FFF2-40B4-BE49-F238E27FC236}">
                  <a16:creationId xmlns:a16="http://schemas.microsoft.com/office/drawing/2014/main" id="{83F53F8C-C405-4929-9301-3CE4391A6180}"/>
                </a:ext>
              </a:extLst>
            </p:cNvPr>
            <p:cNvGrpSpPr/>
            <p:nvPr userDrawn="1"/>
          </p:nvGrpSpPr>
          <p:grpSpPr>
            <a:xfrm>
              <a:off x="12396764" y="4556984"/>
              <a:ext cx="3178515" cy="783273"/>
              <a:chOff x="-3741486" y="3386444"/>
              <a:chExt cx="3178515" cy="783273"/>
            </a:xfrm>
          </p:grpSpPr>
          <p:sp>
            <p:nvSpPr>
              <p:cNvPr id="139" name="Freeform 101">
                <a:extLst>
                  <a:ext uri="{FF2B5EF4-FFF2-40B4-BE49-F238E27FC236}">
                    <a16:creationId xmlns:a16="http://schemas.microsoft.com/office/drawing/2014/main" id="{E9C1B186-3DA0-4DF8-8FFD-A9193D808382}"/>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0" name="Rechthoek 139">
                <a:extLst>
                  <a:ext uri="{FF2B5EF4-FFF2-40B4-BE49-F238E27FC236}">
                    <a16:creationId xmlns:a16="http://schemas.microsoft.com/office/drawing/2014/main" id="{984F4D3A-ECFF-4668-91CB-80F42852A69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1" name="Rechte verbindingslijn 140">
                <a:extLst>
                  <a:ext uri="{FF2B5EF4-FFF2-40B4-BE49-F238E27FC236}">
                    <a16:creationId xmlns:a16="http://schemas.microsoft.com/office/drawing/2014/main" id="{4E562C06-BBDD-423A-8A91-42B80B2BA0CC}"/>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98" name="Rechthoek 97">
              <a:extLst>
                <a:ext uri="{FF2B5EF4-FFF2-40B4-BE49-F238E27FC236}">
                  <a16:creationId xmlns:a16="http://schemas.microsoft.com/office/drawing/2014/main" id="{7BC51772-741B-4C88-AB26-B0652CFD21E5}"/>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99" name="Ovaal 98">
              <a:extLst>
                <a:ext uri="{FF2B5EF4-FFF2-40B4-BE49-F238E27FC236}">
                  <a16:creationId xmlns:a16="http://schemas.microsoft.com/office/drawing/2014/main" id="{61A5DCF0-FBAC-4005-8B39-A1E1D0D850A3}"/>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0" name="Rechte verbindingslijn 99">
              <a:extLst>
                <a:ext uri="{FF2B5EF4-FFF2-40B4-BE49-F238E27FC236}">
                  <a16:creationId xmlns:a16="http://schemas.microsoft.com/office/drawing/2014/main" id="{6AD5F37A-2C29-47B0-B0D5-AC6A1D8F647A}"/>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01" name="Rechte verbindingslijn 100">
              <a:extLst>
                <a:ext uri="{FF2B5EF4-FFF2-40B4-BE49-F238E27FC236}">
                  <a16:creationId xmlns:a16="http://schemas.microsoft.com/office/drawing/2014/main" id="{B40F13D2-8F83-4942-8A71-13226D5F2898}"/>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2" name="Rechthoek 101">
              <a:extLst>
                <a:ext uri="{FF2B5EF4-FFF2-40B4-BE49-F238E27FC236}">
                  <a16:creationId xmlns:a16="http://schemas.microsoft.com/office/drawing/2014/main" id="{A5FF298E-65A8-4735-BA9F-D2F9D7A35B4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03" name="Rechte verbindingslijn 102">
              <a:extLst>
                <a:ext uri="{FF2B5EF4-FFF2-40B4-BE49-F238E27FC236}">
                  <a16:creationId xmlns:a16="http://schemas.microsoft.com/office/drawing/2014/main" id="{42926106-DA40-4EC1-B43E-B73F337543AB}"/>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04" name="Ovaal 103">
              <a:extLst>
                <a:ext uri="{FF2B5EF4-FFF2-40B4-BE49-F238E27FC236}">
                  <a16:creationId xmlns:a16="http://schemas.microsoft.com/office/drawing/2014/main" id="{66CC7905-068C-4416-BB88-A3C2D3BE1EE0}"/>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5" name="Rechthoek 104">
              <a:extLst>
                <a:ext uri="{FF2B5EF4-FFF2-40B4-BE49-F238E27FC236}">
                  <a16:creationId xmlns:a16="http://schemas.microsoft.com/office/drawing/2014/main" id="{067191DD-4D5B-4BE6-93BE-9DD7B7BB11AF}"/>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6" name="Groep 105">
              <a:extLst>
                <a:ext uri="{FF2B5EF4-FFF2-40B4-BE49-F238E27FC236}">
                  <a16:creationId xmlns:a16="http://schemas.microsoft.com/office/drawing/2014/main" id="{2747320C-6E43-4FD6-907A-EC19D77D19C6}"/>
                </a:ext>
              </a:extLst>
            </p:cNvPr>
            <p:cNvGrpSpPr/>
            <p:nvPr userDrawn="1"/>
          </p:nvGrpSpPr>
          <p:grpSpPr>
            <a:xfrm>
              <a:off x="12757282" y="2184550"/>
              <a:ext cx="825500" cy="209550"/>
              <a:chOff x="13504624" y="2482850"/>
              <a:chExt cx="825500" cy="209550"/>
            </a:xfrm>
          </p:grpSpPr>
          <p:sp>
            <p:nvSpPr>
              <p:cNvPr id="136" name="Rechthoek 135">
                <a:extLst>
                  <a:ext uri="{FF2B5EF4-FFF2-40B4-BE49-F238E27FC236}">
                    <a16:creationId xmlns:a16="http://schemas.microsoft.com/office/drawing/2014/main" id="{0B2BF43D-F57B-4FCF-8E84-BA056169F4D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37" name="Rechte verbindingslijn 136">
                <a:extLst>
                  <a:ext uri="{FF2B5EF4-FFF2-40B4-BE49-F238E27FC236}">
                    <a16:creationId xmlns:a16="http://schemas.microsoft.com/office/drawing/2014/main" id="{C0CD83DA-11E1-4F36-ABF9-B4B5CBC792B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8" name="Gelijkbenige driehoek 137">
                <a:extLst>
                  <a:ext uri="{FF2B5EF4-FFF2-40B4-BE49-F238E27FC236}">
                    <a16:creationId xmlns:a16="http://schemas.microsoft.com/office/drawing/2014/main" id="{124D3AEA-0804-4F2C-B0C9-DFDD25421C1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7" name="Groep 106">
              <a:extLst>
                <a:ext uri="{FF2B5EF4-FFF2-40B4-BE49-F238E27FC236}">
                  <a16:creationId xmlns:a16="http://schemas.microsoft.com/office/drawing/2014/main" id="{319E8C4C-76D8-47BD-9892-952E4EE01F2F}"/>
                </a:ext>
              </a:extLst>
            </p:cNvPr>
            <p:cNvGrpSpPr/>
            <p:nvPr userDrawn="1"/>
          </p:nvGrpSpPr>
          <p:grpSpPr>
            <a:xfrm>
              <a:off x="12757282" y="1141626"/>
              <a:ext cx="294789" cy="318834"/>
              <a:chOff x="14466489" y="1001522"/>
              <a:chExt cx="290627" cy="314333"/>
            </a:xfrm>
          </p:grpSpPr>
          <p:sp>
            <p:nvSpPr>
              <p:cNvPr id="130" name="Rechthoek 129">
                <a:extLst>
                  <a:ext uri="{FF2B5EF4-FFF2-40B4-BE49-F238E27FC236}">
                    <a16:creationId xmlns:a16="http://schemas.microsoft.com/office/drawing/2014/main" id="{72125D1A-58DA-46A2-894A-AF7E3520F0C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1" name="Ovaal 130">
                <a:extLst>
                  <a:ext uri="{FF2B5EF4-FFF2-40B4-BE49-F238E27FC236}">
                    <a16:creationId xmlns:a16="http://schemas.microsoft.com/office/drawing/2014/main" id="{90DD796E-7830-4C9E-826C-772133D81F1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Vrije vorm: vorm 131">
                <a:extLst>
                  <a:ext uri="{FF2B5EF4-FFF2-40B4-BE49-F238E27FC236}">
                    <a16:creationId xmlns:a16="http://schemas.microsoft.com/office/drawing/2014/main" id="{EFD9A45B-9282-4161-BBB1-350C9FC1D8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afgeronde hoeken 132">
                <a:extLst>
                  <a:ext uri="{FF2B5EF4-FFF2-40B4-BE49-F238E27FC236}">
                    <a16:creationId xmlns:a16="http://schemas.microsoft.com/office/drawing/2014/main" id="{F6804091-CD1D-4AA8-A221-E40273A996D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4" name="Rechte verbindingslijn 133">
                <a:extLst>
                  <a:ext uri="{FF2B5EF4-FFF2-40B4-BE49-F238E27FC236}">
                    <a16:creationId xmlns:a16="http://schemas.microsoft.com/office/drawing/2014/main" id="{5A203D83-1CB2-402A-BABB-EEE2B255C35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Rechte verbindingslijn 134">
                <a:extLst>
                  <a:ext uri="{FF2B5EF4-FFF2-40B4-BE49-F238E27FC236}">
                    <a16:creationId xmlns:a16="http://schemas.microsoft.com/office/drawing/2014/main" id="{8410925B-F98F-41E0-93EC-7C53D50D8F8D}"/>
                  </a:ext>
                </a:extLst>
              </p:cNvPr>
              <p:cNvCxnSpPr>
                <a:cxnSpLocks/>
                <a:stCxn id="13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8" name="Ovaal 107">
              <a:extLst>
                <a:ext uri="{FF2B5EF4-FFF2-40B4-BE49-F238E27FC236}">
                  <a16:creationId xmlns:a16="http://schemas.microsoft.com/office/drawing/2014/main" id="{D0F185CF-0FA3-48EA-B495-0052DC5A9658}"/>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9" name="Rechthoek 108">
              <a:extLst>
                <a:ext uri="{FF2B5EF4-FFF2-40B4-BE49-F238E27FC236}">
                  <a16:creationId xmlns:a16="http://schemas.microsoft.com/office/drawing/2014/main" id="{80C9FB02-D609-434C-A003-8FB154B0C7B2}"/>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0" name="Rechte verbindingslijn 109">
              <a:extLst>
                <a:ext uri="{FF2B5EF4-FFF2-40B4-BE49-F238E27FC236}">
                  <a16:creationId xmlns:a16="http://schemas.microsoft.com/office/drawing/2014/main" id="{CD0CEFE1-6482-4C61-BC92-D5BEE74D139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13" name="Groep 112">
              <a:extLst>
                <a:ext uri="{FF2B5EF4-FFF2-40B4-BE49-F238E27FC236}">
                  <a16:creationId xmlns:a16="http://schemas.microsoft.com/office/drawing/2014/main" id="{F809B447-57E4-4367-8B0F-D44114422B1E}"/>
                </a:ext>
              </a:extLst>
            </p:cNvPr>
            <p:cNvGrpSpPr/>
            <p:nvPr userDrawn="1"/>
          </p:nvGrpSpPr>
          <p:grpSpPr>
            <a:xfrm>
              <a:off x="12696514" y="3701158"/>
              <a:ext cx="514284" cy="612918"/>
              <a:chOff x="12682980" y="3403241"/>
              <a:chExt cx="622284" cy="741632"/>
            </a:xfrm>
          </p:grpSpPr>
          <p:grpSp>
            <p:nvGrpSpPr>
              <p:cNvPr id="114" name="Groep 113">
                <a:extLst>
                  <a:ext uri="{FF2B5EF4-FFF2-40B4-BE49-F238E27FC236}">
                    <a16:creationId xmlns:a16="http://schemas.microsoft.com/office/drawing/2014/main" id="{96C8CD4B-4B76-40CB-9ACC-677D4199C21C}"/>
                  </a:ext>
                </a:extLst>
              </p:cNvPr>
              <p:cNvGrpSpPr/>
              <p:nvPr userDrawn="1"/>
            </p:nvGrpSpPr>
            <p:grpSpPr>
              <a:xfrm>
                <a:off x="12771568" y="3403241"/>
                <a:ext cx="467138" cy="448489"/>
                <a:chOff x="12782195" y="3403241"/>
                <a:chExt cx="467138" cy="448489"/>
              </a:xfrm>
            </p:grpSpPr>
            <p:grpSp>
              <p:nvGrpSpPr>
                <p:cNvPr id="117" name="Groep 116">
                  <a:extLst>
                    <a:ext uri="{FF2B5EF4-FFF2-40B4-BE49-F238E27FC236}">
                      <a16:creationId xmlns:a16="http://schemas.microsoft.com/office/drawing/2014/main" id="{895BEB0A-D9BB-4D03-8EC2-3D782B97968A}"/>
                    </a:ext>
                  </a:extLst>
                </p:cNvPr>
                <p:cNvGrpSpPr/>
                <p:nvPr userDrawn="1"/>
              </p:nvGrpSpPr>
              <p:grpSpPr>
                <a:xfrm>
                  <a:off x="12782195" y="3403241"/>
                  <a:ext cx="412967" cy="393907"/>
                  <a:chOff x="13554906" y="3320109"/>
                  <a:chExt cx="443906" cy="423419"/>
                </a:xfrm>
              </p:grpSpPr>
              <p:grpSp>
                <p:nvGrpSpPr>
                  <p:cNvPr id="124" name="Groep 123">
                    <a:extLst>
                      <a:ext uri="{FF2B5EF4-FFF2-40B4-BE49-F238E27FC236}">
                        <a16:creationId xmlns:a16="http://schemas.microsoft.com/office/drawing/2014/main" id="{530E86E0-4FF9-4BEC-87F4-2C5EE9A17D04}"/>
                      </a:ext>
                    </a:extLst>
                  </p:cNvPr>
                  <p:cNvGrpSpPr/>
                  <p:nvPr userDrawn="1"/>
                </p:nvGrpSpPr>
                <p:grpSpPr>
                  <a:xfrm>
                    <a:off x="13554906" y="3320109"/>
                    <a:ext cx="443906" cy="423419"/>
                    <a:chOff x="12909684" y="1276143"/>
                    <a:chExt cx="443906" cy="423419"/>
                  </a:xfrm>
                </p:grpSpPr>
                <p:sp>
                  <p:nvSpPr>
                    <p:cNvPr id="127" name="Rechthoek 126">
                      <a:extLst>
                        <a:ext uri="{FF2B5EF4-FFF2-40B4-BE49-F238E27FC236}">
                          <a16:creationId xmlns:a16="http://schemas.microsoft.com/office/drawing/2014/main" id="{67022387-9367-42C5-909B-6E3504C0075A}"/>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8" name="Rechthoek 127">
                      <a:extLst>
                        <a:ext uri="{FF2B5EF4-FFF2-40B4-BE49-F238E27FC236}">
                          <a16:creationId xmlns:a16="http://schemas.microsoft.com/office/drawing/2014/main" id="{9C5C43B5-53C3-4EA5-8027-4D4EF9A7833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9" name="Ovaal 128">
                      <a:extLst>
                        <a:ext uri="{FF2B5EF4-FFF2-40B4-BE49-F238E27FC236}">
                          <a16:creationId xmlns:a16="http://schemas.microsoft.com/office/drawing/2014/main" id="{B1A3B6CE-F3B3-40A8-85A2-4384B3A027C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25" name="Afbeelding 124">
                    <a:extLst>
                      <a:ext uri="{FF2B5EF4-FFF2-40B4-BE49-F238E27FC236}">
                        <a16:creationId xmlns:a16="http://schemas.microsoft.com/office/drawing/2014/main" id="{DC44E8C6-8E2C-4B3B-BF0C-8E1FD9FDC847}"/>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7660F174-1FE1-45FE-BCCF-C4C3E47926D9}"/>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118" name="Groep 117">
                  <a:extLst>
                    <a:ext uri="{FF2B5EF4-FFF2-40B4-BE49-F238E27FC236}">
                      <a16:creationId xmlns:a16="http://schemas.microsoft.com/office/drawing/2014/main" id="{5DBA81C9-C2B2-46F5-B641-2C6023DB7A13}"/>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D57AC005-3476-428E-8F17-94E837CEC8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3" name="Rechthoek 122">
                    <a:extLst>
                      <a:ext uri="{FF2B5EF4-FFF2-40B4-BE49-F238E27FC236}">
                        <a16:creationId xmlns:a16="http://schemas.microsoft.com/office/drawing/2014/main" id="{DB91F1A9-387A-47A5-B1C7-07A5E66AEBF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9" name="Groep 118">
                  <a:extLst>
                    <a:ext uri="{FF2B5EF4-FFF2-40B4-BE49-F238E27FC236}">
                      <a16:creationId xmlns:a16="http://schemas.microsoft.com/office/drawing/2014/main" id="{1EB23D45-5CA3-4105-B654-95139165AC51}"/>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1804A1E5-D2AC-400D-ACBC-7742347585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1" name="Rechthoek 120">
                    <a:extLst>
                      <a:ext uri="{FF2B5EF4-FFF2-40B4-BE49-F238E27FC236}">
                        <a16:creationId xmlns:a16="http://schemas.microsoft.com/office/drawing/2014/main" id="{6B1BFD09-FACA-4D17-9A1C-933FB897E8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15" name="Rechthoek 114">
                <a:extLst>
                  <a:ext uri="{FF2B5EF4-FFF2-40B4-BE49-F238E27FC236}">
                    <a16:creationId xmlns:a16="http://schemas.microsoft.com/office/drawing/2014/main" id="{56A1BDFA-9551-45DF-A757-BA663A51D51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16" name="Gelijkbenige driehoek 115">
                <a:extLst>
                  <a:ext uri="{FF2B5EF4-FFF2-40B4-BE49-F238E27FC236}">
                    <a16:creationId xmlns:a16="http://schemas.microsoft.com/office/drawing/2014/main" id="{040FEA7E-ABC0-4417-B7A2-DB58A487D175}"/>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Tree>
    <p:extLst>
      <p:ext uri="{BB962C8B-B14F-4D97-AF65-F5344CB8AC3E}">
        <p14:creationId xmlns:p14="http://schemas.microsoft.com/office/powerpoint/2010/main" val="2666065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FOTO SLIDE (ROSE)">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Picture 17">
            <a:extLst>
              <a:ext uri="{FF2B5EF4-FFF2-40B4-BE49-F238E27FC236}">
                <a16:creationId xmlns:a16="http://schemas.microsoft.com/office/drawing/2014/main" id="{3C2EA45B-9DD6-4B1D-AE7E-503BAB98F0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FOTO SLIDE (ROSE)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3" name="Tijdelijke aanduiding voor verticale tekst 2">
            <a:extLst>
              <a:ext uri="{FF2B5EF4-FFF2-40B4-BE49-F238E27FC236}">
                <a16:creationId xmlns:a16="http://schemas.microsoft.com/office/drawing/2014/main" id="{907507B1-A4DC-4BED-B7ED-68E136AD2BE3}"/>
              </a:ext>
            </a:extLst>
          </p:cNvPr>
          <p:cNvSpPr>
            <a:spLocks noGrp="1"/>
          </p:cNvSpPr>
          <p:nvPr>
            <p:ph type="body" orient="vert" idx="1" hasCustomPrompt="1"/>
          </p:nvPr>
        </p:nvSpPr>
        <p:spPr>
          <a:xfrm>
            <a:off x="698500" y="1632581"/>
            <a:ext cx="5135970" cy="4202754"/>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3" name="Tijdelijke aanduiding voor afbeelding 8">
            <a:extLst>
              <a:ext uri="{FF2B5EF4-FFF2-40B4-BE49-F238E27FC236}">
                <a16:creationId xmlns:a16="http://schemas.microsoft.com/office/drawing/2014/main" id="{202C9013-6645-4A46-BC1E-41D5627F2F07}"/>
              </a:ext>
            </a:extLst>
          </p:cNvPr>
          <p:cNvSpPr>
            <a:spLocks noGrp="1"/>
          </p:cNvSpPr>
          <p:nvPr>
            <p:ph type="pic" sz="quarter" idx="18" hasCustomPrompt="1"/>
          </p:nvPr>
        </p:nvSpPr>
        <p:spPr>
          <a:xfrm>
            <a:off x="5694217" y="892319"/>
            <a:ext cx="5274775" cy="5246543"/>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4" name="Instructie">
            <a:extLst>
              <a:ext uri="{FF2B5EF4-FFF2-40B4-BE49-F238E27FC236}">
                <a16:creationId xmlns:a16="http://schemas.microsoft.com/office/drawing/2014/main" id="{9675B18C-5C26-43AC-A860-C2E43D1106F9}"/>
              </a:ext>
            </a:extLst>
          </p:cNvPr>
          <p:cNvGrpSpPr/>
          <p:nvPr userDrawn="1"/>
        </p:nvGrpSpPr>
        <p:grpSpPr>
          <a:xfrm>
            <a:off x="12391601" y="0"/>
            <a:ext cx="3320839" cy="5340257"/>
            <a:chOff x="12391601" y="0"/>
            <a:chExt cx="3320839" cy="5340257"/>
          </a:xfrm>
        </p:grpSpPr>
        <p:grpSp>
          <p:nvGrpSpPr>
            <p:cNvPr id="15" name="Meer informatie">
              <a:extLst>
                <a:ext uri="{FF2B5EF4-FFF2-40B4-BE49-F238E27FC236}">
                  <a16:creationId xmlns:a16="http://schemas.microsoft.com/office/drawing/2014/main" id="{86FD4502-1A40-4BED-B3FF-03FB93B5FA23}"/>
                </a:ext>
              </a:extLst>
            </p:cNvPr>
            <p:cNvGrpSpPr/>
            <p:nvPr userDrawn="1"/>
          </p:nvGrpSpPr>
          <p:grpSpPr>
            <a:xfrm>
              <a:off x="12396764" y="4556984"/>
              <a:ext cx="3178515" cy="783273"/>
              <a:chOff x="-3741486" y="3386444"/>
              <a:chExt cx="3178515" cy="783273"/>
            </a:xfrm>
          </p:grpSpPr>
          <p:sp>
            <p:nvSpPr>
              <p:cNvPr id="55" name="Freeform 101">
                <a:extLst>
                  <a:ext uri="{FF2B5EF4-FFF2-40B4-BE49-F238E27FC236}">
                    <a16:creationId xmlns:a16="http://schemas.microsoft.com/office/drawing/2014/main" id="{E7140D46-E716-4E18-AA39-57CEF9E8C091}"/>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56" name="Rechthoek 55">
                <a:extLst>
                  <a:ext uri="{FF2B5EF4-FFF2-40B4-BE49-F238E27FC236}">
                    <a16:creationId xmlns:a16="http://schemas.microsoft.com/office/drawing/2014/main" id="{84BE2FD4-2E34-46E1-8D94-7F5C8468B4F3}"/>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7" name="Rechte verbindingslijn 56">
                <a:extLst>
                  <a:ext uri="{FF2B5EF4-FFF2-40B4-BE49-F238E27FC236}">
                    <a16:creationId xmlns:a16="http://schemas.microsoft.com/office/drawing/2014/main" id="{B70FC264-462D-4A07-BA63-587F7224F05A}"/>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 name="Rechthoek 15">
              <a:extLst>
                <a:ext uri="{FF2B5EF4-FFF2-40B4-BE49-F238E27FC236}">
                  <a16:creationId xmlns:a16="http://schemas.microsoft.com/office/drawing/2014/main" id="{BA2DFB23-8566-4F1D-B716-503A6F0CAC03}"/>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7" name="Ovaal 16">
              <a:extLst>
                <a:ext uri="{FF2B5EF4-FFF2-40B4-BE49-F238E27FC236}">
                  <a16:creationId xmlns:a16="http://schemas.microsoft.com/office/drawing/2014/main" id="{8FFB25DA-533F-46D4-965D-59CD61D82F5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 name="Rechte verbindingslijn 17">
              <a:extLst>
                <a:ext uri="{FF2B5EF4-FFF2-40B4-BE49-F238E27FC236}">
                  <a16:creationId xmlns:a16="http://schemas.microsoft.com/office/drawing/2014/main" id="{EAF8D2CD-1DAC-4F83-A323-C05BE2F4CD5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9" name="Rechte verbindingslijn 18">
              <a:extLst>
                <a:ext uri="{FF2B5EF4-FFF2-40B4-BE49-F238E27FC236}">
                  <a16:creationId xmlns:a16="http://schemas.microsoft.com/office/drawing/2014/main" id="{5DD24E06-89FB-400C-8A22-BF88B97DF549}"/>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F0BFADD2-C1C7-46AB-B314-00315C7513A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1" name="Rechte verbindingslijn 20">
              <a:extLst>
                <a:ext uri="{FF2B5EF4-FFF2-40B4-BE49-F238E27FC236}">
                  <a16:creationId xmlns:a16="http://schemas.microsoft.com/office/drawing/2014/main" id="{97E2BE7C-E971-4B21-85EA-878E35876B1B}"/>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2" name="Ovaal 21">
              <a:extLst>
                <a:ext uri="{FF2B5EF4-FFF2-40B4-BE49-F238E27FC236}">
                  <a16:creationId xmlns:a16="http://schemas.microsoft.com/office/drawing/2014/main" id="{7F87EB48-2B92-419F-95A5-6CD4F6ADE9C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3" name="Rechthoek 22">
              <a:extLst>
                <a:ext uri="{FF2B5EF4-FFF2-40B4-BE49-F238E27FC236}">
                  <a16:creationId xmlns:a16="http://schemas.microsoft.com/office/drawing/2014/main" id="{18953C2B-72F4-46AF-AC49-4A1973E0EE8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4" name="Groep 23">
              <a:extLst>
                <a:ext uri="{FF2B5EF4-FFF2-40B4-BE49-F238E27FC236}">
                  <a16:creationId xmlns:a16="http://schemas.microsoft.com/office/drawing/2014/main" id="{748CD5C5-273D-4EE0-863C-805B2E1F9C76}"/>
                </a:ext>
              </a:extLst>
            </p:cNvPr>
            <p:cNvGrpSpPr/>
            <p:nvPr userDrawn="1"/>
          </p:nvGrpSpPr>
          <p:grpSpPr>
            <a:xfrm>
              <a:off x="12757282" y="2184550"/>
              <a:ext cx="825500" cy="209550"/>
              <a:chOff x="13504624" y="2482850"/>
              <a:chExt cx="825500" cy="209550"/>
            </a:xfrm>
          </p:grpSpPr>
          <p:sp>
            <p:nvSpPr>
              <p:cNvPr id="52" name="Rechthoek 51">
                <a:extLst>
                  <a:ext uri="{FF2B5EF4-FFF2-40B4-BE49-F238E27FC236}">
                    <a16:creationId xmlns:a16="http://schemas.microsoft.com/office/drawing/2014/main" id="{6B2B06C1-7C3C-4AE0-936D-597EAF0C80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3" name="Rechte verbindingslijn 52">
                <a:extLst>
                  <a:ext uri="{FF2B5EF4-FFF2-40B4-BE49-F238E27FC236}">
                    <a16:creationId xmlns:a16="http://schemas.microsoft.com/office/drawing/2014/main" id="{40148ADE-EA70-42FB-8372-5BFA3319E64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4" name="Gelijkbenige driehoek 53">
                <a:extLst>
                  <a:ext uri="{FF2B5EF4-FFF2-40B4-BE49-F238E27FC236}">
                    <a16:creationId xmlns:a16="http://schemas.microsoft.com/office/drawing/2014/main" id="{350279BC-55AD-49CC-ADFE-27F3B6D411A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5" name="Groep 24">
              <a:extLst>
                <a:ext uri="{FF2B5EF4-FFF2-40B4-BE49-F238E27FC236}">
                  <a16:creationId xmlns:a16="http://schemas.microsoft.com/office/drawing/2014/main" id="{03B070C1-B502-4604-B3B9-4ECAFC518CBB}"/>
                </a:ext>
              </a:extLst>
            </p:cNvPr>
            <p:cNvGrpSpPr/>
            <p:nvPr userDrawn="1"/>
          </p:nvGrpSpPr>
          <p:grpSpPr>
            <a:xfrm>
              <a:off x="12757282" y="1141626"/>
              <a:ext cx="294789" cy="318834"/>
              <a:chOff x="14466489" y="1001522"/>
              <a:chExt cx="290627" cy="314333"/>
            </a:xfrm>
          </p:grpSpPr>
          <p:sp>
            <p:nvSpPr>
              <p:cNvPr id="46" name="Rechthoek 45">
                <a:extLst>
                  <a:ext uri="{FF2B5EF4-FFF2-40B4-BE49-F238E27FC236}">
                    <a16:creationId xmlns:a16="http://schemas.microsoft.com/office/drawing/2014/main" id="{26E96D7C-950C-47B1-BF5C-FD499F927EE7}"/>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7" name="Ovaal 46">
                <a:extLst>
                  <a:ext uri="{FF2B5EF4-FFF2-40B4-BE49-F238E27FC236}">
                    <a16:creationId xmlns:a16="http://schemas.microsoft.com/office/drawing/2014/main" id="{320468FC-A0A4-4442-BF3B-B1DAF1CB897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Vrije vorm: vorm 47">
                <a:extLst>
                  <a:ext uri="{FF2B5EF4-FFF2-40B4-BE49-F238E27FC236}">
                    <a16:creationId xmlns:a16="http://schemas.microsoft.com/office/drawing/2014/main" id="{7ECB6D3F-40C4-4220-B5D9-FF49B2F5559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 name="Rechthoek: afgeronde hoeken 48">
                <a:extLst>
                  <a:ext uri="{FF2B5EF4-FFF2-40B4-BE49-F238E27FC236}">
                    <a16:creationId xmlns:a16="http://schemas.microsoft.com/office/drawing/2014/main" id="{F8144790-FF00-4724-9520-114DEDA22AD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50" name="Rechte verbindingslijn 49">
                <a:extLst>
                  <a:ext uri="{FF2B5EF4-FFF2-40B4-BE49-F238E27FC236}">
                    <a16:creationId xmlns:a16="http://schemas.microsoft.com/office/drawing/2014/main" id="{7CA2CB99-84F9-4A62-9769-C15042D6206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Rechte verbindingslijn 50">
                <a:extLst>
                  <a:ext uri="{FF2B5EF4-FFF2-40B4-BE49-F238E27FC236}">
                    <a16:creationId xmlns:a16="http://schemas.microsoft.com/office/drawing/2014/main" id="{7F25A5BB-0EDD-43C6-959F-39845219D475}"/>
                  </a:ext>
                </a:extLst>
              </p:cNvPr>
              <p:cNvCxnSpPr>
                <a:cxnSpLocks/>
                <a:stCxn id="4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 name="Ovaal 25">
              <a:extLst>
                <a:ext uri="{FF2B5EF4-FFF2-40B4-BE49-F238E27FC236}">
                  <a16:creationId xmlns:a16="http://schemas.microsoft.com/office/drawing/2014/main" id="{E466BC3B-2D6E-4868-A31A-F17D42F54F60}"/>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7" name="Rechthoek 26">
              <a:extLst>
                <a:ext uri="{FF2B5EF4-FFF2-40B4-BE49-F238E27FC236}">
                  <a16:creationId xmlns:a16="http://schemas.microsoft.com/office/drawing/2014/main" id="{756F24AF-614B-4862-9B75-B24B2F0337AD}"/>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id="{04DBD62E-3295-4D47-94C9-D7E72BB4EFCA}"/>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9" name="Groep 28">
              <a:extLst>
                <a:ext uri="{FF2B5EF4-FFF2-40B4-BE49-F238E27FC236}">
                  <a16:creationId xmlns:a16="http://schemas.microsoft.com/office/drawing/2014/main" id="{F1BCA900-0F91-4A68-A294-1E390B029F4D}"/>
                </a:ext>
              </a:extLst>
            </p:cNvPr>
            <p:cNvGrpSpPr/>
            <p:nvPr userDrawn="1"/>
          </p:nvGrpSpPr>
          <p:grpSpPr>
            <a:xfrm>
              <a:off x="12696514" y="3701158"/>
              <a:ext cx="514284" cy="612918"/>
              <a:chOff x="12682980" y="3403241"/>
              <a:chExt cx="622284" cy="741632"/>
            </a:xfrm>
          </p:grpSpPr>
          <p:grpSp>
            <p:nvGrpSpPr>
              <p:cNvPr id="30" name="Groep 29">
                <a:extLst>
                  <a:ext uri="{FF2B5EF4-FFF2-40B4-BE49-F238E27FC236}">
                    <a16:creationId xmlns:a16="http://schemas.microsoft.com/office/drawing/2014/main" id="{780641B4-9EAD-4452-B374-A420742C7413}"/>
                  </a:ext>
                </a:extLst>
              </p:cNvPr>
              <p:cNvGrpSpPr/>
              <p:nvPr userDrawn="1"/>
            </p:nvGrpSpPr>
            <p:grpSpPr>
              <a:xfrm>
                <a:off x="12771568" y="3403241"/>
                <a:ext cx="467138" cy="448489"/>
                <a:chOff x="12782195" y="3403241"/>
                <a:chExt cx="467138" cy="448489"/>
              </a:xfrm>
            </p:grpSpPr>
            <p:grpSp>
              <p:nvGrpSpPr>
                <p:cNvPr id="33" name="Groep 32">
                  <a:extLst>
                    <a:ext uri="{FF2B5EF4-FFF2-40B4-BE49-F238E27FC236}">
                      <a16:creationId xmlns:a16="http://schemas.microsoft.com/office/drawing/2014/main" id="{40FEB288-D00C-4E7C-AE10-71D46D655B46}"/>
                    </a:ext>
                  </a:extLst>
                </p:cNvPr>
                <p:cNvGrpSpPr/>
                <p:nvPr userDrawn="1"/>
              </p:nvGrpSpPr>
              <p:grpSpPr>
                <a:xfrm>
                  <a:off x="12782195" y="3403241"/>
                  <a:ext cx="412967" cy="393907"/>
                  <a:chOff x="13554906" y="3320109"/>
                  <a:chExt cx="443906" cy="423419"/>
                </a:xfrm>
              </p:grpSpPr>
              <p:grpSp>
                <p:nvGrpSpPr>
                  <p:cNvPr id="40" name="Groep 39">
                    <a:extLst>
                      <a:ext uri="{FF2B5EF4-FFF2-40B4-BE49-F238E27FC236}">
                        <a16:creationId xmlns:a16="http://schemas.microsoft.com/office/drawing/2014/main" id="{76B1BC98-7A0D-404E-BED1-3D41BD5D7DAA}"/>
                      </a:ext>
                    </a:extLst>
                  </p:cNvPr>
                  <p:cNvGrpSpPr/>
                  <p:nvPr userDrawn="1"/>
                </p:nvGrpSpPr>
                <p:grpSpPr>
                  <a:xfrm>
                    <a:off x="13554906" y="3320109"/>
                    <a:ext cx="443906" cy="423419"/>
                    <a:chOff x="12909684" y="1276143"/>
                    <a:chExt cx="443906" cy="423419"/>
                  </a:xfrm>
                </p:grpSpPr>
                <p:sp>
                  <p:nvSpPr>
                    <p:cNvPr id="43" name="Rechthoek 42">
                      <a:extLst>
                        <a:ext uri="{FF2B5EF4-FFF2-40B4-BE49-F238E27FC236}">
                          <a16:creationId xmlns:a16="http://schemas.microsoft.com/office/drawing/2014/main" id="{3B8C6362-A7FA-431D-A1F2-A77629091F1F}"/>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4" name="Rechthoek 43">
                      <a:extLst>
                        <a:ext uri="{FF2B5EF4-FFF2-40B4-BE49-F238E27FC236}">
                          <a16:creationId xmlns:a16="http://schemas.microsoft.com/office/drawing/2014/main" id="{BB2380D1-3B42-47E0-B95E-8FE28D415A7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5" name="Ovaal 44">
                      <a:extLst>
                        <a:ext uri="{FF2B5EF4-FFF2-40B4-BE49-F238E27FC236}">
                          <a16:creationId xmlns:a16="http://schemas.microsoft.com/office/drawing/2014/main" id="{3914C2CD-5EC7-4618-B8E9-605D208520C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1" name="Afbeelding 40">
                    <a:extLst>
                      <a:ext uri="{FF2B5EF4-FFF2-40B4-BE49-F238E27FC236}">
                        <a16:creationId xmlns:a16="http://schemas.microsoft.com/office/drawing/2014/main" id="{4DFD8C06-5AD8-4242-A5D2-C898EB8CA78F}"/>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53FA9B52-75EE-4B03-BA4F-B34CAD8D7939}"/>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4" name="Groep 33">
                  <a:extLst>
                    <a:ext uri="{FF2B5EF4-FFF2-40B4-BE49-F238E27FC236}">
                      <a16:creationId xmlns:a16="http://schemas.microsoft.com/office/drawing/2014/main" id="{558490C1-9C72-423A-B246-573291C2F20F}"/>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42E821FE-7FE1-4889-83CF-B41FCD7EA6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 name="Rechthoek 38">
                    <a:extLst>
                      <a:ext uri="{FF2B5EF4-FFF2-40B4-BE49-F238E27FC236}">
                        <a16:creationId xmlns:a16="http://schemas.microsoft.com/office/drawing/2014/main" id="{E4B27016-DA55-4D17-8628-9A2BE2074B3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5" name="Groep 34">
                  <a:extLst>
                    <a:ext uri="{FF2B5EF4-FFF2-40B4-BE49-F238E27FC236}">
                      <a16:creationId xmlns:a16="http://schemas.microsoft.com/office/drawing/2014/main" id="{85459C49-B03D-4920-B6B6-F0CD63D1D0A8}"/>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ECE31264-3C38-4F59-9380-09A9856437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7" name="Rechthoek 36">
                    <a:extLst>
                      <a:ext uri="{FF2B5EF4-FFF2-40B4-BE49-F238E27FC236}">
                        <a16:creationId xmlns:a16="http://schemas.microsoft.com/office/drawing/2014/main" id="{15523CE4-E134-4299-8C51-B6EC3F530A5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1" name="Rechthoek 30">
                <a:extLst>
                  <a:ext uri="{FF2B5EF4-FFF2-40B4-BE49-F238E27FC236}">
                    <a16:creationId xmlns:a16="http://schemas.microsoft.com/office/drawing/2014/main" id="{C53FAA09-5D0C-48A2-A300-A40AF123EB65}"/>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 name="Gelijkbenige driehoek 31">
                <a:extLst>
                  <a:ext uri="{FF2B5EF4-FFF2-40B4-BE49-F238E27FC236}">
                    <a16:creationId xmlns:a16="http://schemas.microsoft.com/office/drawing/2014/main" id="{82F3A973-297E-4B5C-A7F6-B42EEF5C9236}"/>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58" name="Instructie">
            <a:extLst>
              <a:ext uri="{FF2B5EF4-FFF2-40B4-BE49-F238E27FC236}">
                <a16:creationId xmlns:a16="http://schemas.microsoft.com/office/drawing/2014/main" id="{1C3E37C3-E307-442B-BBB5-C37C2B4E259E}"/>
              </a:ext>
            </a:extLst>
          </p:cNvPr>
          <p:cNvGrpSpPr/>
          <p:nvPr userDrawn="1"/>
        </p:nvGrpSpPr>
        <p:grpSpPr>
          <a:xfrm>
            <a:off x="-3437547" y="1434"/>
            <a:ext cx="3310322" cy="6001164"/>
            <a:chOff x="-3437547" y="1434"/>
            <a:chExt cx="3310322" cy="6001164"/>
          </a:xfrm>
        </p:grpSpPr>
        <p:cxnSp>
          <p:nvCxnSpPr>
            <p:cNvPr id="59" name="Rechte verbindingslijn 58">
              <a:extLst>
                <a:ext uri="{FF2B5EF4-FFF2-40B4-BE49-F238E27FC236}">
                  <a16:creationId xmlns:a16="http://schemas.microsoft.com/office/drawing/2014/main" id="{58759623-DAAF-4FBA-A780-AFEB65B98857}"/>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60" name="Ovaal 59">
              <a:extLst>
                <a:ext uri="{FF2B5EF4-FFF2-40B4-BE49-F238E27FC236}">
                  <a16:creationId xmlns:a16="http://schemas.microsoft.com/office/drawing/2014/main" id="{E1514234-39A0-4DE1-B670-952E6B88C6AB}"/>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61" name="Rechthoek 60">
              <a:extLst>
                <a:ext uri="{FF2B5EF4-FFF2-40B4-BE49-F238E27FC236}">
                  <a16:creationId xmlns:a16="http://schemas.microsoft.com/office/drawing/2014/main" id="{47B91FC4-15F7-4F7C-952B-5A18135760FD}"/>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62" name="Ovaal 61">
              <a:extLst>
                <a:ext uri="{FF2B5EF4-FFF2-40B4-BE49-F238E27FC236}">
                  <a16:creationId xmlns:a16="http://schemas.microsoft.com/office/drawing/2014/main" id="{15B9D1A5-BFC3-4A89-B305-DA7E1772475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63" name="Rechthoek 62">
              <a:extLst>
                <a:ext uri="{FF2B5EF4-FFF2-40B4-BE49-F238E27FC236}">
                  <a16:creationId xmlns:a16="http://schemas.microsoft.com/office/drawing/2014/main" id="{CC8465F2-132D-4FDB-B933-A25B2A964A4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64" name="Ovaal 63">
              <a:extLst>
                <a:ext uri="{FF2B5EF4-FFF2-40B4-BE49-F238E27FC236}">
                  <a16:creationId xmlns:a16="http://schemas.microsoft.com/office/drawing/2014/main" id="{913CBF48-AC06-4DA1-84F0-9A62E66C0A18}"/>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65" name="Rechthoek 64">
              <a:extLst>
                <a:ext uri="{FF2B5EF4-FFF2-40B4-BE49-F238E27FC236}">
                  <a16:creationId xmlns:a16="http://schemas.microsoft.com/office/drawing/2014/main" id="{078B72A1-5E34-4D62-8479-8A00FDA2DD1E}"/>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66" name="Ovaal 65">
              <a:extLst>
                <a:ext uri="{FF2B5EF4-FFF2-40B4-BE49-F238E27FC236}">
                  <a16:creationId xmlns:a16="http://schemas.microsoft.com/office/drawing/2014/main" id="{9D0D26F6-1F0F-4565-B092-0B0678C1EB22}"/>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67" name="Rechthoek 66">
              <a:extLst>
                <a:ext uri="{FF2B5EF4-FFF2-40B4-BE49-F238E27FC236}">
                  <a16:creationId xmlns:a16="http://schemas.microsoft.com/office/drawing/2014/main" id="{680DF3C9-A7E9-4F1F-85C9-41BAFA64CEFF}"/>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68" name="Meer informatie">
              <a:extLst>
                <a:ext uri="{FF2B5EF4-FFF2-40B4-BE49-F238E27FC236}">
                  <a16:creationId xmlns:a16="http://schemas.microsoft.com/office/drawing/2014/main" id="{79BCE0A7-F894-48D2-B2AF-9EEC377A1706}"/>
                </a:ext>
              </a:extLst>
            </p:cNvPr>
            <p:cNvGrpSpPr/>
            <p:nvPr userDrawn="1"/>
          </p:nvGrpSpPr>
          <p:grpSpPr>
            <a:xfrm>
              <a:off x="-3421298" y="5206936"/>
              <a:ext cx="3178515" cy="795662"/>
              <a:chOff x="-3741486" y="3387723"/>
              <a:chExt cx="3178515" cy="795662"/>
            </a:xfrm>
          </p:grpSpPr>
          <p:sp>
            <p:nvSpPr>
              <p:cNvPr id="139" name="Freeform 101">
                <a:extLst>
                  <a:ext uri="{FF2B5EF4-FFF2-40B4-BE49-F238E27FC236}">
                    <a16:creationId xmlns:a16="http://schemas.microsoft.com/office/drawing/2014/main" id="{333C9FBF-94D0-4A0B-B263-AA5CF65043EC}"/>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0" name="Rechthoek 139">
                <a:extLst>
                  <a:ext uri="{FF2B5EF4-FFF2-40B4-BE49-F238E27FC236}">
                    <a16:creationId xmlns:a16="http://schemas.microsoft.com/office/drawing/2014/main" id="{CC04F300-CF5D-48A0-93F2-448BB17E5C85}"/>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1" name="Rechte verbindingslijn 140">
                <a:extLst>
                  <a:ext uri="{FF2B5EF4-FFF2-40B4-BE49-F238E27FC236}">
                    <a16:creationId xmlns:a16="http://schemas.microsoft.com/office/drawing/2014/main" id="{8471F77A-D2FF-4480-B11F-8544D111D1B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69" name="Rechthoek 68">
              <a:extLst>
                <a:ext uri="{FF2B5EF4-FFF2-40B4-BE49-F238E27FC236}">
                  <a16:creationId xmlns:a16="http://schemas.microsoft.com/office/drawing/2014/main" id="{294376BD-F470-44FB-9EBA-50F374203C35}"/>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70" name="Ovaal 69">
              <a:extLst>
                <a:ext uri="{FF2B5EF4-FFF2-40B4-BE49-F238E27FC236}">
                  <a16:creationId xmlns:a16="http://schemas.microsoft.com/office/drawing/2014/main" id="{D6CF651B-57F2-4017-82C0-36481A0523F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71" name="Rechte verbindingslijn 70">
              <a:extLst>
                <a:ext uri="{FF2B5EF4-FFF2-40B4-BE49-F238E27FC236}">
                  <a16:creationId xmlns:a16="http://schemas.microsoft.com/office/drawing/2014/main" id="{45B889DC-7A74-48F8-9852-EBCE900DE11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72" name="Groep 71">
              <a:extLst>
                <a:ext uri="{FF2B5EF4-FFF2-40B4-BE49-F238E27FC236}">
                  <a16:creationId xmlns:a16="http://schemas.microsoft.com/office/drawing/2014/main" id="{11ED5FB4-4242-4BDA-BB6B-D69E3D8ED421}"/>
                </a:ext>
              </a:extLst>
            </p:cNvPr>
            <p:cNvGrpSpPr/>
            <p:nvPr userDrawn="1"/>
          </p:nvGrpSpPr>
          <p:grpSpPr>
            <a:xfrm>
              <a:off x="-3437547" y="349413"/>
              <a:ext cx="2933825" cy="558875"/>
              <a:chOff x="-3419346" y="368233"/>
              <a:chExt cx="3904920" cy="743862"/>
            </a:xfrm>
          </p:grpSpPr>
          <p:sp>
            <p:nvSpPr>
              <p:cNvPr id="84" name="Rechthoek 83">
                <a:extLst>
                  <a:ext uri="{FF2B5EF4-FFF2-40B4-BE49-F238E27FC236}">
                    <a16:creationId xmlns:a16="http://schemas.microsoft.com/office/drawing/2014/main" id="{6A9330FB-9481-4886-B320-D111A92AE19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85" name="Rechte verbindingslijn 84">
                <a:extLst>
                  <a:ext uri="{FF2B5EF4-FFF2-40B4-BE49-F238E27FC236}">
                    <a16:creationId xmlns:a16="http://schemas.microsoft.com/office/drawing/2014/main" id="{59DC98E1-4561-41B6-A298-82FB773DFBD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DF449579-AEBA-4844-BF38-0C84740D7A4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Rechthoek 86">
                <a:extLst>
                  <a:ext uri="{FF2B5EF4-FFF2-40B4-BE49-F238E27FC236}">
                    <a16:creationId xmlns:a16="http://schemas.microsoft.com/office/drawing/2014/main" id="{FEA7450F-A511-4DDA-8255-747A81A2957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88" name="Groep 87">
                <a:extLst>
                  <a:ext uri="{FF2B5EF4-FFF2-40B4-BE49-F238E27FC236}">
                    <a16:creationId xmlns:a16="http://schemas.microsoft.com/office/drawing/2014/main" id="{1EF3E91C-CD95-439E-84A2-DA2D8FEF2866}"/>
                  </a:ext>
                </a:extLst>
              </p:cNvPr>
              <p:cNvGrpSpPr/>
              <p:nvPr userDrawn="1"/>
            </p:nvGrpSpPr>
            <p:grpSpPr>
              <a:xfrm>
                <a:off x="-3002834" y="720303"/>
                <a:ext cx="182598" cy="143759"/>
                <a:chOff x="-3310843" y="700986"/>
                <a:chExt cx="182598" cy="143759"/>
              </a:xfrm>
            </p:grpSpPr>
            <p:grpSp>
              <p:nvGrpSpPr>
                <p:cNvPr id="130" name="Groep 129">
                  <a:extLst>
                    <a:ext uri="{FF2B5EF4-FFF2-40B4-BE49-F238E27FC236}">
                      <a16:creationId xmlns:a16="http://schemas.microsoft.com/office/drawing/2014/main" id="{17811EA7-F95E-48C3-AD74-B8ED99A09128}"/>
                    </a:ext>
                  </a:extLst>
                </p:cNvPr>
                <p:cNvGrpSpPr/>
                <p:nvPr userDrawn="1"/>
              </p:nvGrpSpPr>
              <p:grpSpPr>
                <a:xfrm>
                  <a:off x="-3310843" y="700986"/>
                  <a:ext cx="182598" cy="143759"/>
                  <a:chOff x="-3310843" y="700986"/>
                  <a:chExt cx="182598" cy="143759"/>
                </a:xfrm>
              </p:grpSpPr>
              <p:cxnSp>
                <p:nvCxnSpPr>
                  <p:cNvPr id="134" name="Rechte verbindingslijn 133">
                    <a:extLst>
                      <a:ext uri="{FF2B5EF4-FFF2-40B4-BE49-F238E27FC236}">
                        <a16:creationId xmlns:a16="http://schemas.microsoft.com/office/drawing/2014/main" id="{E4C9E453-4856-49FE-B4D2-5659A1F0445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35" name="Rechte verbindingslijn 134">
                    <a:extLst>
                      <a:ext uri="{FF2B5EF4-FFF2-40B4-BE49-F238E27FC236}">
                        <a16:creationId xmlns:a16="http://schemas.microsoft.com/office/drawing/2014/main" id="{7FAC16F2-BF19-4403-961C-F9961719E27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36" name="Rechte verbindingslijn 135">
                    <a:extLst>
                      <a:ext uri="{FF2B5EF4-FFF2-40B4-BE49-F238E27FC236}">
                        <a16:creationId xmlns:a16="http://schemas.microsoft.com/office/drawing/2014/main" id="{7760348A-FD84-4535-8B9C-75065421CEF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37" name="Rechte verbindingslijn 136">
                    <a:extLst>
                      <a:ext uri="{FF2B5EF4-FFF2-40B4-BE49-F238E27FC236}">
                        <a16:creationId xmlns:a16="http://schemas.microsoft.com/office/drawing/2014/main" id="{F0BB1E08-5B7F-4B6B-95DD-92198A7C8BB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38" name="Rechte verbindingslijn 137">
                    <a:extLst>
                      <a:ext uri="{FF2B5EF4-FFF2-40B4-BE49-F238E27FC236}">
                        <a16:creationId xmlns:a16="http://schemas.microsoft.com/office/drawing/2014/main" id="{522194B8-27D2-49EE-87A5-4F862957F65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31" name="Groep 130">
                  <a:extLst>
                    <a:ext uri="{FF2B5EF4-FFF2-40B4-BE49-F238E27FC236}">
                      <a16:creationId xmlns:a16="http://schemas.microsoft.com/office/drawing/2014/main" id="{C818205D-9E3D-4D2E-8501-4F5D8B812741}"/>
                    </a:ext>
                  </a:extLst>
                </p:cNvPr>
                <p:cNvGrpSpPr/>
                <p:nvPr userDrawn="1"/>
              </p:nvGrpSpPr>
              <p:grpSpPr>
                <a:xfrm flipH="1">
                  <a:off x="-3310774" y="735854"/>
                  <a:ext cx="88801" cy="72568"/>
                  <a:chOff x="-2091059" y="1395403"/>
                  <a:chExt cx="157316" cy="128558"/>
                </a:xfrm>
              </p:grpSpPr>
              <p:sp>
                <p:nvSpPr>
                  <p:cNvPr id="132" name="Rechthoek 131">
                    <a:extLst>
                      <a:ext uri="{FF2B5EF4-FFF2-40B4-BE49-F238E27FC236}">
                        <a16:creationId xmlns:a16="http://schemas.microsoft.com/office/drawing/2014/main" id="{057B26DC-3C44-4EEC-9D42-A34BEB2E9EF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Pijl: punthaak 132">
                    <a:extLst>
                      <a:ext uri="{FF2B5EF4-FFF2-40B4-BE49-F238E27FC236}">
                        <a16:creationId xmlns:a16="http://schemas.microsoft.com/office/drawing/2014/main" id="{B63CCDDD-B93E-4AFF-9666-BAED64038B4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89" name="Groep 88">
                <a:extLst>
                  <a:ext uri="{FF2B5EF4-FFF2-40B4-BE49-F238E27FC236}">
                    <a16:creationId xmlns:a16="http://schemas.microsoft.com/office/drawing/2014/main" id="{8F03FD46-8BCC-4267-BB43-3E9D11DC1805}"/>
                  </a:ext>
                </a:extLst>
              </p:cNvPr>
              <p:cNvGrpSpPr/>
              <p:nvPr userDrawn="1"/>
            </p:nvGrpSpPr>
            <p:grpSpPr>
              <a:xfrm>
                <a:off x="-3326107" y="720303"/>
                <a:ext cx="182598" cy="143759"/>
                <a:chOff x="-3634116" y="700986"/>
                <a:chExt cx="182598" cy="143759"/>
              </a:xfrm>
            </p:grpSpPr>
            <p:grpSp>
              <p:nvGrpSpPr>
                <p:cNvPr id="121" name="Groep 120">
                  <a:extLst>
                    <a:ext uri="{FF2B5EF4-FFF2-40B4-BE49-F238E27FC236}">
                      <a16:creationId xmlns:a16="http://schemas.microsoft.com/office/drawing/2014/main" id="{8AB39904-7EEF-4DAA-BC3E-EF42353C50F4}"/>
                    </a:ext>
                  </a:extLst>
                </p:cNvPr>
                <p:cNvGrpSpPr/>
                <p:nvPr userDrawn="1"/>
              </p:nvGrpSpPr>
              <p:grpSpPr>
                <a:xfrm>
                  <a:off x="-3634116" y="700986"/>
                  <a:ext cx="182598" cy="143759"/>
                  <a:chOff x="-3634116" y="700986"/>
                  <a:chExt cx="182598" cy="143759"/>
                </a:xfrm>
              </p:grpSpPr>
              <p:cxnSp>
                <p:nvCxnSpPr>
                  <p:cNvPr id="125" name="Rechte verbindingslijn 124">
                    <a:extLst>
                      <a:ext uri="{FF2B5EF4-FFF2-40B4-BE49-F238E27FC236}">
                        <a16:creationId xmlns:a16="http://schemas.microsoft.com/office/drawing/2014/main" id="{49FDA5D8-381D-4976-AD63-7057DADE601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26" name="Rechte verbindingslijn 125">
                    <a:extLst>
                      <a:ext uri="{FF2B5EF4-FFF2-40B4-BE49-F238E27FC236}">
                        <a16:creationId xmlns:a16="http://schemas.microsoft.com/office/drawing/2014/main" id="{CF5BEFCF-85E6-4BC9-921F-96BE0FAA549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331A2857-A9E8-4EE8-AA37-333818D43C5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1DD49C01-9F34-42F8-B18B-AB0CC9D2BFF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49C3035C-2F97-4C2F-B819-3454F6EAAD6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22" name="Groep 121">
                  <a:extLst>
                    <a:ext uri="{FF2B5EF4-FFF2-40B4-BE49-F238E27FC236}">
                      <a16:creationId xmlns:a16="http://schemas.microsoft.com/office/drawing/2014/main" id="{ED4E2189-E502-47D6-829B-8EAADCCD17E1}"/>
                    </a:ext>
                  </a:extLst>
                </p:cNvPr>
                <p:cNvGrpSpPr/>
                <p:nvPr userDrawn="1"/>
              </p:nvGrpSpPr>
              <p:grpSpPr>
                <a:xfrm>
                  <a:off x="-3634047" y="735854"/>
                  <a:ext cx="88801" cy="72568"/>
                  <a:chOff x="-2091059" y="1395403"/>
                  <a:chExt cx="157316" cy="128558"/>
                </a:xfrm>
              </p:grpSpPr>
              <p:sp>
                <p:nvSpPr>
                  <p:cNvPr id="123" name="Rechthoek 122">
                    <a:extLst>
                      <a:ext uri="{FF2B5EF4-FFF2-40B4-BE49-F238E27FC236}">
                        <a16:creationId xmlns:a16="http://schemas.microsoft.com/office/drawing/2014/main" id="{E01EA607-6A59-4452-88F4-F7C61EFE43E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4" name="Pijl: punthaak 123">
                    <a:extLst>
                      <a:ext uri="{FF2B5EF4-FFF2-40B4-BE49-F238E27FC236}">
                        <a16:creationId xmlns:a16="http://schemas.microsoft.com/office/drawing/2014/main" id="{BCF4AFB3-DF7B-4347-94EC-F498859E6B5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90" name="Rechte verbindingslijn 89">
                <a:extLst>
                  <a:ext uri="{FF2B5EF4-FFF2-40B4-BE49-F238E27FC236}">
                    <a16:creationId xmlns:a16="http://schemas.microsoft.com/office/drawing/2014/main" id="{40DAC952-9088-4B25-AD28-79165D70392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91" name="Rechte verbindingslijn 90">
                <a:extLst>
                  <a:ext uri="{FF2B5EF4-FFF2-40B4-BE49-F238E27FC236}">
                    <a16:creationId xmlns:a16="http://schemas.microsoft.com/office/drawing/2014/main" id="{94BE0797-09FC-4F1C-A693-46087600AB8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92" name="Groep 91">
                <a:extLst>
                  <a:ext uri="{FF2B5EF4-FFF2-40B4-BE49-F238E27FC236}">
                    <a16:creationId xmlns:a16="http://schemas.microsoft.com/office/drawing/2014/main" id="{ED308D6B-1021-4CE4-B6CD-B0F10CCC1362}"/>
                  </a:ext>
                </a:extLst>
              </p:cNvPr>
              <p:cNvGrpSpPr/>
              <p:nvPr userDrawn="1"/>
            </p:nvGrpSpPr>
            <p:grpSpPr>
              <a:xfrm>
                <a:off x="-2425037" y="370226"/>
                <a:ext cx="357690" cy="330595"/>
                <a:chOff x="-2721817" y="347336"/>
                <a:chExt cx="432805" cy="400021"/>
              </a:xfrm>
            </p:grpSpPr>
            <p:sp>
              <p:nvSpPr>
                <p:cNvPr id="108" name="Rechthoek 107">
                  <a:extLst>
                    <a:ext uri="{FF2B5EF4-FFF2-40B4-BE49-F238E27FC236}">
                      <a16:creationId xmlns:a16="http://schemas.microsoft.com/office/drawing/2014/main" id="{629B34B6-A058-498C-B29D-2E4FB33D228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09" name="Groep 108">
                  <a:extLst>
                    <a:ext uri="{FF2B5EF4-FFF2-40B4-BE49-F238E27FC236}">
                      <a16:creationId xmlns:a16="http://schemas.microsoft.com/office/drawing/2014/main" id="{4EBEC6EA-1357-47FB-8981-DCD93F8881C4}"/>
                    </a:ext>
                  </a:extLst>
                </p:cNvPr>
                <p:cNvGrpSpPr/>
                <p:nvPr userDrawn="1"/>
              </p:nvGrpSpPr>
              <p:grpSpPr>
                <a:xfrm>
                  <a:off x="-2652453" y="431583"/>
                  <a:ext cx="294076" cy="231526"/>
                  <a:chOff x="-3634116" y="700986"/>
                  <a:chExt cx="182598" cy="143759"/>
                </a:xfrm>
              </p:grpSpPr>
              <p:grpSp>
                <p:nvGrpSpPr>
                  <p:cNvPr id="110" name="Groep 109">
                    <a:extLst>
                      <a:ext uri="{FF2B5EF4-FFF2-40B4-BE49-F238E27FC236}">
                        <a16:creationId xmlns:a16="http://schemas.microsoft.com/office/drawing/2014/main" id="{5301A665-AEF5-4F85-B7B7-4AD34DFC74CE}"/>
                      </a:ext>
                    </a:extLst>
                  </p:cNvPr>
                  <p:cNvGrpSpPr/>
                  <p:nvPr userDrawn="1"/>
                </p:nvGrpSpPr>
                <p:grpSpPr>
                  <a:xfrm>
                    <a:off x="-3634116" y="700986"/>
                    <a:ext cx="182598" cy="143759"/>
                    <a:chOff x="-3634116" y="700986"/>
                    <a:chExt cx="182598" cy="143759"/>
                  </a:xfrm>
                </p:grpSpPr>
                <p:cxnSp>
                  <p:nvCxnSpPr>
                    <p:cNvPr id="116" name="Rechte verbindingslijn 115">
                      <a:extLst>
                        <a:ext uri="{FF2B5EF4-FFF2-40B4-BE49-F238E27FC236}">
                          <a16:creationId xmlns:a16="http://schemas.microsoft.com/office/drawing/2014/main" id="{E731A51C-B45D-467B-81F0-50B6C4E3A01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0A5DDCF3-CBB5-438F-8342-4E6EB0B8043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204AE993-6EBA-4477-96A7-627078163B9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186C8E99-6A3F-4FAA-823E-51D01E4EC2D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20" name="Rechte verbindingslijn 119">
                      <a:extLst>
                        <a:ext uri="{FF2B5EF4-FFF2-40B4-BE49-F238E27FC236}">
                          <a16:creationId xmlns:a16="http://schemas.microsoft.com/office/drawing/2014/main" id="{14D5486F-84CD-4A13-B342-1B11A0A0CC9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12" name="Groep 111">
                    <a:extLst>
                      <a:ext uri="{FF2B5EF4-FFF2-40B4-BE49-F238E27FC236}">
                        <a16:creationId xmlns:a16="http://schemas.microsoft.com/office/drawing/2014/main" id="{8A0062EE-1505-4556-A17F-F86881FD32A1}"/>
                      </a:ext>
                    </a:extLst>
                  </p:cNvPr>
                  <p:cNvGrpSpPr/>
                  <p:nvPr userDrawn="1"/>
                </p:nvGrpSpPr>
                <p:grpSpPr>
                  <a:xfrm>
                    <a:off x="-3634047" y="735854"/>
                    <a:ext cx="88801" cy="72568"/>
                    <a:chOff x="-2091059" y="1395403"/>
                    <a:chExt cx="157316" cy="128558"/>
                  </a:xfrm>
                </p:grpSpPr>
                <p:sp>
                  <p:nvSpPr>
                    <p:cNvPr id="114" name="Rechthoek 113">
                      <a:extLst>
                        <a:ext uri="{FF2B5EF4-FFF2-40B4-BE49-F238E27FC236}">
                          <a16:creationId xmlns:a16="http://schemas.microsoft.com/office/drawing/2014/main" id="{53CBF099-71A8-431B-8463-82D25A2AE75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5" name="Pijl: punthaak 114">
                      <a:extLst>
                        <a:ext uri="{FF2B5EF4-FFF2-40B4-BE49-F238E27FC236}">
                          <a16:creationId xmlns:a16="http://schemas.microsoft.com/office/drawing/2014/main" id="{779300D6-68B0-4F13-BDD9-E54DB67F130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93" name="Groep 92">
                <a:extLst>
                  <a:ext uri="{FF2B5EF4-FFF2-40B4-BE49-F238E27FC236}">
                    <a16:creationId xmlns:a16="http://schemas.microsoft.com/office/drawing/2014/main" id="{4B916B20-4F29-4499-ACBF-E2CD1BB9555A}"/>
                  </a:ext>
                </a:extLst>
              </p:cNvPr>
              <p:cNvGrpSpPr/>
              <p:nvPr userDrawn="1"/>
            </p:nvGrpSpPr>
            <p:grpSpPr>
              <a:xfrm>
                <a:off x="-2425037" y="781500"/>
                <a:ext cx="357690" cy="330595"/>
                <a:chOff x="-2721817" y="782525"/>
                <a:chExt cx="432805" cy="400021"/>
              </a:xfrm>
            </p:grpSpPr>
            <p:sp>
              <p:nvSpPr>
                <p:cNvPr id="96" name="Rechthoek 95">
                  <a:extLst>
                    <a:ext uri="{FF2B5EF4-FFF2-40B4-BE49-F238E27FC236}">
                      <a16:creationId xmlns:a16="http://schemas.microsoft.com/office/drawing/2014/main" id="{60A7F636-9AF3-46AC-B00B-6D92534C944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98" name="Groep 97">
                  <a:extLst>
                    <a:ext uri="{FF2B5EF4-FFF2-40B4-BE49-F238E27FC236}">
                      <a16:creationId xmlns:a16="http://schemas.microsoft.com/office/drawing/2014/main" id="{CA0079E7-E7F1-4244-BEDF-6121E10162CA}"/>
                    </a:ext>
                  </a:extLst>
                </p:cNvPr>
                <p:cNvGrpSpPr/>
                <p:nvPr userDrawn="1"/>
              </p:nvGrpSpPr>
              <p:grpSpPr>
                <a:xfrm>
                  <a:off x="-2652453" y="866772"/>
                  <a:ext cx="294076" cy="231526"/>
                  <a:chOff x="-3310843" y="700986"/>
                  <a:chExt cx="182598" cy="143759"/>
                </a:xfrm>
              </p:grpSpPr>
              <p:grpSp>
                <p:nvGrpSpPr>
                  <p:cNvPr id="99" name="Groep 98">
                    <a:extLst>
                      <a:ext uri="{FF2B5EF4-FFF2-40B4-BE49-F238E27FC236}">
                        <a16:creationId xmlns:a16="http://schemas.microsoft.com/office/drawing/2014/main" id="{F4D2DAB3-9A3B-478E-BA73-8E25C83B9362}"/>
                      </a:ext>
                    </a:extLst>
                  </p:cNvPr>
                  <p:cNvGrpSpPr/>
                  <p:nvPr userDrawn="1"/>
                </p:nvGrpSpPr>
                <p:grpSpPr>
                  <a:xfrm>
                    <a:off x="-3310843" y="700986"/>
                    <a:ext cx="182598" cy="143759"/>
                    <a:chOff x="-3310843" y="700986"/>
                    <a:chExt cx="182598" cy="143759"/>
                  </a:xfrm>
                </p:grpSpPr>
                <p:cxnSp>
                  <p:nvCxnSpPr>
                    <p:cNvPr id="103" name="Rechte verbindingslijn 102">
                      <a:extLst>
                        <a:ext uri="{FF2B5EF4-FFF2-40B4-BE49-F238E27FC236}">
                          <a16:creationId xmlns:a16="http://schemas.microsoft.com/office/drawing/2014/main" id="{E359F8A6-FD3A-454B-8C0F-37C6FF2E018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9418D6F8-0C35-4EB1-B579-35BB96F89C9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BDAEF8EB-CA5C-4AF4-B927-12D16E5B195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0AD2F3A1-E931-4B56-BE4B-10CC5986B74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8AE0ED3A-C145-4038-B295-AAFE426B9617}"/>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00" name="Groep 99">
                    <a:extLst>
                      <a:ext uri="{FF2B5EF4-FFF2-40B4-BE49-F238E27FC236}">
                        <a16:creationId xmlns:a16="http://schemas.microsoft.com/office/drawing/2014/main" id="{8A59A8FE-7CE8-4601-8319-5EC3701AB85E}"/>
                      </a:ext>
                    </a:extLst>
                  </p:cNvPr>
                  <p:cNvGrpSpPr/>
                  <p:nvPr userDrawn="1"/>
                </p:nvGrpSpPr>
                <p:grpSpPr>
                  <a:xfrm flipH="1">
                    <a:off x="-3310774" y="735854"/>
                    <a:ext cx="88801" cy="72568"/>
                    <a:chOff x="-2091059" y="1395403"/>
                    <a:chExt cx="157316" cy="128558"/>
                  </a:xfrm>
                </p:grpSpPr>
                <p:sp>
                  <p:nvSpPr>
                    <p:cNvPr id="101" name="Rechthoek 100">
                      <a:extLst>
                        <a:ext uri="{FF2B5EF4-FFF2-40B4-BE49-F238E27FC236}">
                          <a16:creationId xmlns:a16="http://schemas.microsoft.com/office/drawing/2014/main" id="{00E2E982-4DAE-4B5C-B1F6-55AC7B852F3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2" name="Pijl: punthaak 101">
                      <a:extLst>
                        <a:ext uri="{FF2B5EF4-FFF2-40B4-BE49-F238E27FC236}">
                          <a16:creationId xmlns:a16="http://schemas.microsoft.com/office/drawing/2014/main" id="{CAEA157C-96AB-485D-AE92-530457DE5B3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94" name="Rechthoek 93">
                <a:extLst>
                  <a:ext uri="{FF2B5EF4-FFF2-40B4-BE49-F238E27FC236}">
                    <a16:creationId xmlns:a16="http://schemas.microsoft.com/office/drawing/2014/main" id="{154ED45B-E6FC-46F5-A028-F1D76627C72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95" name="Rechthoek 94">
                <a:extLst>
                  <a:ext uri="{FF2B5EF4-FFF2-40B4-BE49-F238E27FC236}">
                    <a16:creationId xmlns:a16="http://schemas.microsoft.com/office/drawing/2014/main" id="{7C834F97-A7D2-43AC-B233-81DDF5980F27}"/>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73" name="Rechte verbindingslijn 72">
              <a:extLst>
                <a:ext uri="{FF2B5EF4-FFF2-40B4-BE49-F238E27FC236}">
                  <a16:creationId xmlns:a16="http://schemas.microsoft.com/office/drawing/2014/main" id="{C2A6CEA5-F535-4141-AF01-60563395F48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74" name="Rechthoek 73">
              <a:extLst>
                <a:ext uri="{FF2B5EF4-FFF2-40B4-BE49-F238E27FC236}">
                  <a16:creationId xmlns:a16="http://schemas.microsoft.com/office/drawing/2014/main" id="{57351DF3-6A15-4F93-8D6D-ABBB5A6792C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5" name="Ovaal 74">
              <a:extLst>
                <a:ext uri="{FF2B5EF4-FFF2-40B4-BE49-F238E27FC236}">
                  <a16:creationId xmlns:a16="http://schemas.microsoft.com/office/drawing/2014/main" id="{26D50EEE-3FF2-4E80-B47C-4D47DEEF11F1}"/>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94B6CFEE-D52E-4082-BF42-AC091D5AD191}"/>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7" name="Ovaal 76">
              <a:extLst>
                <a:ext uri="{FF2B5EF4-FFF2-40B4-BE49-F238E27FC236}">
                  <a16:creationId xmlns:a16="http://schemas.microsoft.com/office/drawing/2014/main" id="{A2A2A5CA-DB91-4B5D-82B2-88158A50CAC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78" name="Rechthoek 77">
              <a:extLst>
                <a:ext uri="{FF2B5EF4-FFF2-40B4-BE49-F238E27FC236}">
                  <a16:creationId xmlns:a16="http://schemas.microsoft.com/office/drawing/2014/main" id="{0545A427-14C6-4DFE-BF9A-2B9511CBBE80}"/>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79" name="Ovaal 78">
              <a:extLst>
                <a:ext uri="{FF2B5EF4-FFF2-40B4-BE49-F238E27FC236}">
                  <a16:creationId xmlns:a16="http://schemas.microsoft.com/office/drawing/2014/main" id="{A153EFC2-6BB0-4590-848D-601AF93735FB}"/>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80" name="Rechthoek 79">
              <a:extLst>
                <a:ext uri="{FF2B5EF4-FFF2-40B4-BE49-F238E27FC236}">
                  <a16:creationId xmlns:a16="http://schemas.microsoft.com/office/drawing/2014/main" id="{FF2337A1-E788-40FB-84F9-D313F9F800EB}"/>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81" name="Ovaal 80">
              <a:extLst>
                <a:ext uri="{FF2B5EF4-FFF2-40B4-BE49-F238E27FC236}">
                  <a16:creationId xmlns:a16="http://schemas.microsoft.com/office/drawing/2014/main" id="{09E55F25-F62E-4D6A-ABAF-42756C91591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82" name="Rechthoek 81">
              <a:extLst>
                <a:ext uri="{FF2B5EF4-FFF2-40B4-BE49-F238E27FC236}">
                  <a16:creationId xmlns:a16="http://schemas.microsoft.com/office/drawing/2014/main" id="{AAB9ED4E-7D1F-44EB-962E-C7A65937B02C}"/>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83" name="Rechthoek 82">
              <a:extLst>
                <a:ext uri="{FF2B5EF4-FFF2-40B4-BE49-F238E27FC236}">
                  <a16:creationId xmlns:a16="http://schemas.microsoft.com/office/drawing/2014/main" id="{314B1120-FF69-41AC-ACCD-43DE15776815}"/>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25661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FOTO SLIDE (D.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Picture 17">
            <a:extLst>
              <a:ext uri="{FF2B5EF4-FFF2-40B4-BE49-F238E27FC236}">
                <a16:creationId xmlns:a16="http://schemas.microsoft.com/office/drawing/2014/main" id="{8B3AB433-A28B-41BC-AC36-C9E6501AAB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FOTO SLIDE (D.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2" name="Tijdelijke aanduiding voor verticale tekst 2">
            <a:extLst>
              <a:ext uri="{FF2B5EF4-FFF2-40B4-BE49-F238E27FC236}">
                <a16:creationId xmlns:a16="http://schemas.microsoft.com/office/drawing/2014/main" id="{E051F1A8-CE0A-4400-A940-669426178C92}"/>
              </a:ext>
            </a:extLst>
          </p:cNvPr>
          <p:cNvSpPr>
            <a:spLocks noGrp="1"/>
          </p:cNvSpPr>
          <p:nvPr>
            <p:ph type="body" orient="vert" idx="1" hasCustomPrompt="1"/>
          </p:nvPr>
        </p:nvSpPr>
        <p:spPr>
          <a:xfrm>
            <a:off x="698500" y="1632581"/>
            <a:ext cx="5135970" cy="4202754"/>
          </a:xfrm>
        </p:spPr>
        <p:txBody>
          <a:bodyPr vert="horz" lIns="0" tIns="0" rIns="0" bIns="0"/>
          <a:lstStyle>
            <a:lvl1pPr>
              <a:defRPr>
                <a:solidFill>
                  <a:schemeClr val="bg1"/>
                </a:solidFill>
              </a:defRPr>
            </a:lvl1pPr>
            <a:lvl2pPr marL="622300" indent="-1778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13" name="Tijdelijke aanduiding voor afbeelding 8">
            <a:extLst>
              <a:ext uri="{FF2B5EF4-FFF2-40B4-BE49-F238E27FC236}">
                <a16:creationId xmlns:a16="http://schemas.microsoft.com/office/drawing/2014/main" id="{4B8166E2-6ADF-4BAC-9A5E-BEE8FE3EE3AF}"/>
              </a:ext>
            </a:extLst>
          </p:cNvPr>
          <p:cNvSpPr>
            <a:spLocks noGrp="1"/>
          </p:cNvSpPr>
          <p:nvPr>
            <p:ph type="pic" sz="quarter" idx="18" hasCustomPrompt="1"/>
          </p:nvPr>
        </p:nvSpPr>
        <p:spPr>
          <a:xfrm>
            <a:off x="5694217" y="892319"/>
            <a:ext cx="5274775" cy="5246543"/>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4" name="Instructie">
            <a:extLst>
              <a:ext uri="{FF2B5EF4-FFF2-40B4-BE49-F238E27FC236}">
                <a16:creationId xmlns:a16="http://schemas.microsoft.com/office/drawing/2014/main" id="{852544CD-E100-420C-AEDC-A08902EB4C92}"/>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FEE21A48-61C4-4090-B5F9-47574F2C5912}"/>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E31EEE0A-60A5-4AF8-9299-74769263037F}"/>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E25C009C-5CD8-490F-A41D-88880724D18A}"/>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03DB40F6-1FE7-4088-94F3-1A8B8FA05E26}"/>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B37D1A5F-AE4A-4F64-8F9B-191BCA422306}"/>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2663DB17-AB9D-42E5-A86C-11636C348964}"/>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972CA508-CE96-4B53-8F67-7AB97D451EB6}"/>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5D45F25F-55D2-4D44-81A0-16BFA68B9F00}"/>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A1A78A38-C3EA-4D7F-AF34-731A16896A92}"/>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AC493DC7-7090-48C9-B02E-722F1895530D}"/>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20F8652C-D89D-406C-8962-99D627FB45FE}"/>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6853E0E6-1DCC-4F6B-A54A-4E23F3EF394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FDB121A8-BD7E-4E87-83C5-6F4A082B6874}"/>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3CE5DEDB-6F16-4BE6-8D67-35699E55697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ECFD3A01-9FC1-45CE-A915-4F2441E6923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186F0EC8-5965-4B2E-ABBA-773F7AA04E7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8E05E343-F7C3-406A-A4FA-6C0268A5E98A}"/>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ECAEC8F3-E81A-498C-B81D-50322755518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BAF60F1C-D3F6-4C09-8D9B-6E4BE577CC9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D108DCFF-4BCB-4B78-9C76-B66FA36CB21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B7512400-B7D2-4733-B3BA-7D2CDB5296F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960653BB-BBC3-499B-97C8-EE0B80E79B36}"/>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CDD09964-5258-4504-9A2F-F709DCE0054A}"/>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02AD9E12-1D84-4772-9190-0729A302AB5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F684AD2F-A308-4AC6-8E25-B159D9326E9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BDCC8D93-0134-4B67-B084-245518A62CF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52F6AD49-CCD1-4CB3-ACC9-B227E515B1A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E7A31061-18BA-440A-8850-4F32602E708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6AE7C549-7039-4C20-9112-B8A939A67EFA}"/>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29ED6810-D3A8-46A9-86CC-8475FC71AA1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8519A37B-79BA-43F1-9E4E-7AD5402D2C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55455AE0-3B6F-48E8-A991-31734B543C81}"/>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C558E3C1-C7ED-4484-B107-AC276F1015E6}"/>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E7C9442A-2669-4CB5-B33D-490E8B412E3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EFC79741-DC0F-403B-8F3C-A04019A173F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98A2EFF2-9B05-4C68-8FFC-49E11EFF859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C0E19D86-A36D-4420-85ED-C61044FF8EC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3D872F5-9DFC-4036-B690-4934D11D18E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CC79A183-8895-4E0F-9CD7-17BE0461E7E2}"/>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AB641C9F-FC5C-420C-95B2-97725D88F8E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7C247536-BDE3-46FD-A678-5E681981EC4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524706FC-95C1-43B2-8828-0FA3597D5AB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18E80508-5805-48BE-8CF8-197171C2947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475FF6C1-3080-42CC-B43B-7D1DB4E3CF5B}"/>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6AC80E4A-B659-4345-985F-A18A5C66878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6211FD23-47F2-4B4E-B9BB-8AF3F1439E36}"/>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FFE90665-3528-4273-ADA5-C35F6B34811A}"/>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C914505C-5FB4-4C01-A467-12DDBF7C6C6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EF3765A4-A36D-4C7E-A4A5-6DB2DF62D5E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32D0754E-EA22-4441-9968-4AF4AF5F0B6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E1E3B0DD-857B-4054-BEF4-A5EB9EC90E7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B69AF65E-FC4A-4319-864E-40D34745B22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691ADA74-746E-40CB-A01D-1365E77AE698}"/>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F3BD3278-E80C-4D44-AF46-6A9FDADE177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07183866-8814-4E96-B2C2-0DEBD246546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DE57D201-BEE4-498B-85F9-33261B5F6732}"/>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FEB83585-F2A6-4170-92BC-F4BCFA40479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800CD950-BCC3-4EC9-BA90-0CBEB58444AA}"/>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7CBAFE60-C687-42CB-BD73-D8C1D77E1C3D}"/>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4281E267-2F01-44AF-A43D-7193F92BC77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25FB6EEB-821E-4789-910D-9D53825995AC}"/>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EEFB354B-D2B5-4A5C-A10B-72F0F5700FA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D572F767-9861-4FA6-A102-DC2663FF37A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A9F938DF-98B6-495B-ADDB-2080A3BFF0B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5C02AD7F-0705-4C5D-9492-0AA772D2302F}"/>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A2E5587E-B56F-48E0-A33C-C3B76AD8FC6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DE53D31C-A404-42B2-9388-B43E7E46999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9C493D89-CE8E-431B-AEEA-F1BCE4975ECE}"/>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F45F72C2-698E-48C1-A769-B31A56AE768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A9C9C369-2EC9-44CE-AA60-D81DD0C3E0E6}"/>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3B7DD3F4-FA29-4D39-9628-B5DE4C1DF0BF}"/>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33A2FF7F-8FB5-47A4-A81D-4C4DA2C9685C}"/>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46957768-15E6-4246-895C-C77A17B22C92}"/>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C8505991-6B73-4BDF-AC86-8AE0B75C35A1}"/>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C4E6E653-945D-432D-A46A-FE653664F4AA}"/>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4227D27F-F74F-4E8A-A314-AF11A9CAB48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D9D6F885-6F4D-4969-9E7B-C287CCA3B3D4}"/>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AE83A18C-295E-4A40-B54E-07B7423FB917}"/>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095A48E1-A894-4DE9-B6B5-A6F3BA26E302}"/>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42DAC2D7-95AB-4B5D-894F-8782691882B2}"/>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grpSp>
        <p:nvGrpSpPr>
          <p:cNvPr id="95" name="Instructie">
            <a:extLst>
              <a:ext uri="{FF2B5EF4-FFF2-40B4-BE49-F238E27FC236}">
                <a16:creationId xmlns:a16="http://schemas.microsoft.com/office/drawing/2014/main" id="{5207A609-418F-4843-A4E8-A8B34885FC4A}"/>
              </a:ext>
            </a:extLst>
          </p:cNvPr>
          <p:cNvGrpSpPr/>
          <p:nvPr userDrawn="1"/>
        </p:nvGrpSpPr>
        <p:grpSpPr>
          <a:xfrm>
            <a:off x="12391601" y="0"/>
            <a:ext cx="3320839" cy="5340257"/>
            <a:chOff x="12391601" y="0"/>
            <a:chExt cx="3320839" cy="5340257"/>
          </a:xfrm>
        </p:grpSpPr>
        <p:grpSp>
          <p:nvGrpSpPr>
            <p:cNvPr id="96" name="Meer informatie">
              <a:extLst>
                <a:ext uri="{FF2B5EF4-FFF2-40B4-BE49-F238E27FC236}">
                  <a16:creationId xmlns:a16="http://schemas.microsoft.com/office/drawing/2014/main" id="{03115015-A9DE-4E6A-904C-F86D8B64FE70}"/>
                </a:ext>
              </a:extLst>
            </p:cNvPr>
            <p:cNvGrpSpPr/>
            <p:nvPr userDrawn="1"/>
          </p:nvGrpSpPr>
          <p:grpSpPr>
            <a:xfrm>
              <a:off x="12396764" y="4556984"/>
              <a:ext cx="3178515" cy="783273"/>
              <a:chOff x="-3741486" y="3386444"/>
              <a:chExt cx="3178515" cy="783273"/>
            </a:xfrm>
          </p:grpSpPr>
          <p:sp>
            <p:nvSpPr>
              <p:cNvPr id="139" name="Freeform 101">
                <a:extLst>
                  <a:ext uri="{FF2B5EF4-FFF2-40B4-BE49-F238E27FC236}">
                    <a16:creationId xmlns:a16="http://schemas.microsoft.com/office/drawing/2014/main" id="{9A420E1C-D08B-4F9B-A2CB-E86FA7D0E720}"/>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0" name="Rechthoek 139">
                <a:extLst>
                  <a:ext uri="{FF2B5EF4-FFF2-40B4-BE49-F238E27FC236}">
                    <a16:creationId xmlns:a16="http://schemas.microsoft.com/office/drawing/2014/main" id="{563EA14F-E472-4C31-A9EE-14EBA88501DB}"/>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1" name="Rechte verbindingslijn 140">
                <a:extLst>
                  <a:ext uri="{FF2B5EF4-FFF2-40B4-BE49-F238E27FC236}">
                    <a16:creationId xmlns:a16="http://schemas.microsoft.com/office/drawing/2014/main" id="{FA66838B-4ABE-406F-A506-EC6F2B640C3A}"/>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98" name="Rechthoek 97">
              <a:extLst>
                <a:ext uri="{FF2B5EF4-FFF2-40B4-BE49-F238E27FC236}">
                  <a16:creationId xmlns:a16="http://schemas.microsoft.com/office/drawing/2014/main" id="{826AF2D4-4635-47C7-8FA2-D46FC7FB9287}"/>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99" name="Ovaal 98">
              <a:extLst>
                <a:ext uri="{FF2B5EF4-FFF2-40B4-BE49-F238E27FC236}">
                  <a16:creationId xmlns:a16="http://schemas.microsoft.com/office/drawing/2014/main" id="{84C18665-AD15-4122-A567-6306F421341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0" name="Rechte verbindingslijn 99">
              <a:extLst>
                <a:ext uri="{FF2B5EF4-FFF2-40B4-BE49-F238E27FC236}">
                  <a16:creationId xmlns:a16="http://schemas.microsoft.com/office/drawing/2014/main" id="{0AAEF3E9-0B08-4BBC-BEC6-37D78C95C72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01" name="Rechte verbindingslijn 100">
              <a:extLst>
                <a:ext uri="{FF2B5EF4-FFF2-40B4-BE49-F238E27FC236}">
                  <a16:creationId xmlns:a16="http://schemas.microsoft.com/office/drawing/2014/main" id="{F35E3668-2024-45E2-A868-C8FB54C7E91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2" name="Rechthoek 101">
              <a:extLst>
                <a:ext uri="{FF2B5EF4-FFF2-40B4-BE49-F238E27FC236}">
                  <a16:creationId xmlns:a16="http://schemas.microsoft.com/office/drawing/2014/main" id="{53557703-D8D8-423C-B240-32FE9EB850D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03" name="Rechte verbindingslijn 102">
              <a:extLst>
                <a:ext uri="{FF2B5EF4-FFF2-40B4-BE49-F238E27FC236}">
                  <a16:creationId xmlns:a16="http://schemas.microsoft.com/office/drawing/2014/main" id="{28DBA6AD-8105-44F3-AB56-4F2887070A77}"/>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104" name="Ovaal 103">
              <a:extLst>
                <a:ext uri="{FF2B5EF4-FFF2-40B4-BE49-F238E27FC236}">
                  <a16:creationId xmlns:a16="http://schemas.microsoft.com/office/drawing/2014/main" id="{624AA053-3710-4656-A268-D9695FABA5F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5" name="Rechthoek 104">
              <a:extLst>
                <a:ext uri="{FF2B5EF4-FFF2-40B4-BE49-F238E27FC236}">
                  <a16:creationId xmlns:a16="http://schemas.microsoft.com/office/drawing/2014/main" id="{85BC5FB9-189B-4FDC-A396-F48DA37551A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6" name="Groep 105">
              <a:extLst>
                <a:ext uri="{FF2B5EF4-FFF2-40B4-BE49-F238E27FC236}">
                  <a16:creationId xmlns:a16="http://schemas.microsoft.com/office/drawing/2014/main" id="{67DAF475-6AA2-4508-85E1-116BD3772D5B}"/>
                </a:ext>
              </a:extLst>
            </p:cNvPr>
            <p:cNvGrpSpPr/>
            <p:nvPr userDrawn="1"/>
          </p:nvGrpSpPr>
          <p:grpSpPr>
            <a:xfrm>
              <a:off x="12757282" y="2184550"/>
              <a:ext cx="825500" cy="209550"/>
              <a:chOff x="13504624" y="2482850"/>
              <a:chExt cx="825500" cy="209550"/>
            </a:xfrm>
          </p:grpSpPr>
          <p:sp>
            <p:nvSpPr>
              <p:cNvPr id="136" name="Rechthoek 135">
                <a:extLst>
                  <a:ext uri="{FF2B5EF4-FFF2-40B4-BE49-F238E27FC236}">
                    <a16:creationId xmlns:a16="http://schemas.microsoft.com/office/drawing/2014/main" id="{9CFCF901-CC31-44F0-85FB-6CA3E382089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37" name="Rechte verbindingslijn 136">
                <a:extLst>
                  <a:ext uri="{FF2B5EF4-FFF2-40B4-BE49-F238E27FC236}">
                    <a16:creationId xmlns:a16="http://schemas.microsoft.com/office/drawing/2014/main" id="{836F78CB-507B-43E0-88A3-2A9A4C988C8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8" name="Gelijkbenige driehoek 137">
                <a:extLst>
                  <a:ext uri="{FF2B5EF4-FFF2-40B4-BE49-F238E27FC236}">
                    <a16:creationId xmlns:a16="http://schemas.microsoft.com/office/drawing/2014/main" id="{0024678B-62A2-4D5A-A003-DBB06E3FC04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7" name="Groep 106">
              <a:extLst>
                <a:ext uri="{FF2B5EF4-FFF2-40B4-BE49-F238E27FC236}">
                  <a16:creationId xmlns:a16="http://schemas.microsoft.com/office/drawing/2014/main" id="{3A03831D-B222-4646-ADBE-ADDE1D07AF50}"/>
                </a:ext>
              </a:extLst>
            </p:cNvPr>
            <p:cNvGrpSpPr/>
            <p:nvPr userDrawn="1"/>
          </p:nvGrpSpPr>
          <p:grpSpPr>
            <a:xfrm>
              <a:off x="12757282" y="1141626"/>
              <a:ext cx="294789" cy="318834"/>
              <a:chOff x="14466489" y="1001522"/>
              <a:chExt cx="290627" cy="314333"/>
            </a:xfrm>
          </p:grpSpPr>
          <p:sp>
            <p:nvSpPr>
              <p:cNvPr id="130" name="Rechthoek 129">
                <a:extLst>
                  <a:ext uri="{FF2B5EF4-FFF2-40B4-BE49-F238E27FC236}">
                    <a16:creationId xmlns:a16="http://schemas.microsoft.com/office/drawing/2014/main" id="{8DEB7862-5D8D-4791-AD05-46BF85C3D49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1" name="Ovaal 130">
                <a:extLst>
                  <a:ext uri="{FF2B5EF4-FFF2-40B4-BE49-F238E27FC236}">
                    <a16:creationId xmlns:a16="http://schemas.microsoft.com/office/drawing/2014/main" id="{AE2796AC-CB65-497B-A6DD-C2BA31EEB61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Vrije vorm: vorm 131">
                <a:extLst>
                  <a:ext uri="{FF2B5EF4-FFF2-40B4-BE49-F238E27FC236}">
                    <a16:creationId xmlns:a16="http://schemas.microsoft.com/office/drawing/2014/main" id="{580E3627-964F-4502-9478-6C05A873727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afgeronde hoeken 132">
                <a:extLst>
                  <a:ext uri="{FF2B5EF4-FFF2-40B4-BE49-F238E27FC236}">
                    <a16:creationId xmlns:a16="http://schemas.microsoft.com/office/drawing/2014/main" id="{336DF2DD-0FC8-48E2-9AFA-3A7C9BAC3C7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4" name="Rechte verbindingslijn 133">
                <a:extLst>
                  <a:ext uri="{FF2B5EF4-FFF2-40B4-BE49-F238E27FC236}">
                    <a16:creationId xmlns:a16="http://schemas.microsoft.com/office/drawing/2014/main" id="{5F6F6C87-922A-4FA3-9554-F7952E66BAF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Rechte verbindingslijn 134">
                <a:extLst>
                  <a:ext uri="{FF2B5EF4-FFF2-40B4-BE49-F238E27FC236}">
                    <a16:creationId xmlns:a16="http://schemas.microsoft.com/office/drawing/2014/main" id="{5E5395FB-1AE0-4923-AA6E-48570C2A38EE}"/>
                  </a:ext>
                </a:extLst>
              </p:cNvPr>
              <p:cNvCxnSpPr>
                <a:cxnSpLocks/>
                <a:stCxn id="13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8" name="Ovaal 107">
              <a:extLst>
                <a:ext uri="{FF2B5EF4-FFF2-40B4-BE49-F238E27FC236}">
                  <a16:creationId xmlns:a16="http://schemas.microsoft.com/office/drawing/2014/main" id="{473709E6-0C88-4E0A-BE22-651B889E17FF}"/>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9" name="Rechthoek 108">
              <a:extLst>
                <a:ext uri="{FF2B5EF4-FFF2-40B4-BE49-F238E27FC236}">
                  <a16:creationId xmlns:a16="http://schemas.microsoft.com/office/drawing/2014/main" id="{BCFE7F7D-9723-4A16-AD11-A899FBA47717}"/>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0" name="Rechte verbindingslijn 109">
              <a:extLst>
                <a:ext uri="{FF2B5EF4-FFF2-40B4-BE49-F238E27FC236}">
                  <a16:creationId xmlns:a16="http://schemas.microsoft.com/office/drawing/2014/main" id="{AD4A48DD-2F28-47C5-9045-68C6BF33595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13" name="Groep 112">
              <a:extLst>
                <a:ext uri="{FF2B5EF4-FFF2-40B4-BE49-F238E27FC236}">
                  <a16:creationId xmlns:a16="http://schemas.microsoft.com/office/drawing/2014/main" id="{F32C5562-9798-40AE-9AB0-14F238390645}"/>
                </a:ext>
              </a:extLst>
            </p:cNvPr>
            <p:cNvGrpSpPr/>
            <p:nvPr userDrawn="1"/>
          </p:nvGrpSpPr>
          <p:grpSpPr>
            <a:xfrm>
              <a:off x="12696514" y="3701158"/>
              <a:ext cx="514284" cy="612918"/>
              <a:chOff x="12682980" y="3403241"/>
              <a:chExt cx="622284" cy="741632"/>
            </a:xfrm>
          </p:grpSpPr>
          <p:grpSp>
            <p:nvGrpSpPr>
              <p:cNvPr id="114" name="Groep 113">
                <a:extLst>
                  <a:ext uri="{FF2B5EF4-FFF2-40B4-BE49-F238E27FC236}">
                    <a16:creationId xmlns:a16="http://schemas.microsoft.com/office/drawing/2014/main" id="{BBE1D252-B6D9-4E14-9C3F-5E9B864D6E3F}"/>
                  </a:ext>
                </a:extLst>
              </p:cNvPr>
              <p:cNvGrpSpPr/>
              <p:nvPr userDrawn="1"/>
            </p:nvGrpSpPr>
            <p:grpSpPr>
              <a:xfrm>
                <a:off x="12771568" y="3403241"/>
                <a:ext cx="467138" cy="448489"/>
                <a:chOff x="12782195" y="3403241"/>
                <a:chExt cx="467138" cy="448489"/>
              </a:xfrm>
            </p:grpSpPr>
            <p:grpSp>
              <p:nvGrpSpPr>
                <p:cNvPr id="117" name="Groep 116">
                  <a:extLst>
                    <a:ext uri="{FF2B5EF4-FFF2-40B4-BE49-F238E27FC236}">
                      <a16:creationId xmlns:a16="http://schemas.microsoft.com/office/drawing/2014/main" id="{94ADB5AF-FB69-4D32-88D9-A5B7E0356582}"/>
                    </a:ext>
                  </a:extLst>
                </p:cNvPr>
                <p:cNvGrpSpPr/>
                <p:nvPr userDrawn="1"/>
              </p:nvGrpSpPr>
              <p:grpSpPr>
                <a:xfrm>
                  <a:off x="12782195" y="3403241"/>
                  <a:ext cx="412967" cy="393907"/>
                  <a:chOff x="13554906" y="3320109"/>
                  <a:chExt cx="443906" cy="423419"/>
                </a:xfrm>
              </p:grpSpPr>
              <p:grpSp>
                <p:nvGrpSpPr>
                  <p:cNvPr id="124" name="Groep 123">
                    <a:extLst>
                      <a:ext uri="{FF2B5EF4-FFF2-40B4-BE49-F238E27FC236}">
                        <a16:creationId xmlns:a16="http://schemas.microsoft.com/office/drawing/2014/main" id="{B7E549CB-BEA7-43D3-969A-EF4A3693A55E}"/>
                      </a:ext>
                    </a:extLst>
                  </p:cNvPr>
                  <p:cNvGrpSpPr/>
                  <p:nvPr userDrawn="1"/>
                </p:nvGrpSpPr>
                <p:grpSpPr>
                  <a:xfrm>
                    <a:off x="13554906" y="3320109"/>
                    <a:ext cx="443906" cy="423419"/>
                    <a:chOff x="12909684" y="1276143"/>
                    <a:chExt cx="443906" cy="423419"/>
                  </a:xfrm>
                </p:grpSpPr>
                <p:sp>
                  <p:nvSpPr>
                    <p:cNvPr id="127" name="Rechthoek 126">
                      <a:extLst>
                        <a:ext uri="{FF2B5EF4-FFF2-40B4-BE49-F238E27FC236}">
                          <a16:creationId xmlns:a16="http://schemas.microsoft.com/office/drawing/2014/main" id="{6D2031B9-9CB9-4E59-AC2E-0870907AB71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8" name="Rechthoek 127">
                      <a:extLst>
                        <a:ext uri="{FF2B5EF4-FFF2-40B4-BE49-F238E27FC236}">
                          <a16:creationId xmlns:a16="http://schemas.microsoft.com/office/drawing/2014/main" id="{75B525E6-8DE7-4B76-A0F5-7011867852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9" name="Ovaal 128">
                      <a:extLst>
                        <a:ext uri="{FF2B5EF4-FFF2-40B4-BE49-F238E27FC236}">
                          <a16:creationId xmlns:a16="http://schemas.microsoft.com/office/drawing/2014/main" id="{0AE8BAD7-9969-4968-8ED7-5E2B2853CB7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25" name="Afbeelding 124">
                    <a:extLst>
                      <a:ext uri="{FF2B5EF4-FFF2-40B4-BE49-F238E27FC236}">
                        <a16:creationId xmlns:a16="http://schemas.microsoft.com/office/drawing/2014/main" id="{FACC8CC3-2D3F-44C9-888F-5E3B7C21DE2E}"/>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61262723-280E-4F32-9695-15C58D4F95E5}"/>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118" name="Groep 117">
                  <a:extLst>
                    <a:ext uri="{FF2B5EF4-FFF2-40B4-BE49-F238E27FC236}">
                      <a16:creationId xmlns:a16="http://schemas.microsoft.com/office/drawing/2014/main" id="{F08BEDC7-5B18-4436-B2AB-49A5856E5A43}"/>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E37C5205-173D-4056-96B0-0ECA57D139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3" name="Rechthoek 122">
                    <a:extLst>
                      <a:ext uri="{FF2B5EF4-FFF2-40B4-BE49-F238E27FC236}">
                        <a16:creationId xmlns:a16="http://schemas.microsoft.com/office/drawing/2014/main" id="{3C7902BB-1B5D-4E4E-B006-B1D30E6E51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9" name="Groep 118">
                  <a:extLst>
                    <a:ext uri="{FF2B5EF4-FFF2-40B4-BE49-F238E27FC236}">
                      <a16:creationId xmlns:a16="http://schemas.microsoft.com/office/drawing/2014/main" id="{EEBDC9B4-6111-4D02-8501-33C63925E836}"/>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2EA6929B-1544-405A-AD5B-7D3716CD04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1" name="Rechthoek 120">
                    <a:extLst>
                      <a:ext uri="{FF2B5EF4-FFF2-40B4-BE49-F238E27FC236}">
                        <a16:creationId xmlns:a16="http://schemas.microsoft.com/office/drawing/2014/main" id="{35ECE627-2E82-4933-9583-93E3234D5A4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15" name="Rechthoek 114">
                <a:extLst>
                  <a:ext uri="{FF2B5EF4-FFF2-40B4-BE49-F238E27FC236}">
                    <a16:creationId xmlns:a16="http://schemas.microsoft.com/office/drawing/2014/main" id="{FCA99B28-B8BA-4CDA-9D85-4AF2B0759BF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16" name="Gelijkbenige driehoek 115">
                <a:extLst>
                  <a:ext uri="{FF2B5EF4-FFF2-40B4-BE49-F238E27FC236}">
                    <a16:creationId xmlns:a16="http://schemas.microsoft.com/office/drawing/2014/main" id="{14D53D74-B0F1-40CD-9951-C208D476B55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Tree>
    <p:extLst>
      <p:ext uri="{BB962C8B-B14F-4D97-AF65-F5344CB8AC3E}">
        <p14:creationId xmlns:p14="http://schemas.microsoft.com/office/powerpoint/2010/main" val="4013683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INFO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6604786"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499" y="1632581"/>
            <a:ext cx="6616687" cy="4202754"/>
          </a:xfrm>
        </p:spPr>
        <p:txBody>
          <a:bodyPr vert="horz" lIns="0" tIns="0" rIns="0" bIns="0"/>
          <a:lstStyle>
            <a:lvl1pPr>
              <a:defRPr>
                <a:solidFill>
                  <a:schemeClr val="tx1">
                    <a:lumMod val="85000"/>
                    <a:lumOff val="15000"/>
                  </a:schemeClr>
                </a:solidFill>
              </a:defRPr>
            </a:lvl1pPr>
            <a:lvl2pPr marL="622300" indent="-177800">
              <a:defRPr>
                <a:solidFill>
                  <a:schemeClr val="tx1">
                    <a:lumMod val="85000"/>
                    <a:lumOff val="15000"/>
                  </a:schemeClr>
                </a:solidFill>
              </a:defRPr>
            </a:lvl2pPr>
            <a:lvl3pPr>
              <a:defRPr>
                <a:solidFill>
                  <a:schemeClr val="tx1">
                    <a:lumMod val="85000"/>
                    <a:lumOff val="15000"/>
                  </a:schemeClr>
                </a:solidFill>
              </a:defRPr>
            </a:lvl3pPr>
            <a:lvl4pPr>
              <a:defRPr/>
            </a:lvl4pPr>
            <a:lvl5pPr>
              <a:defRPr>
                <a:solidFill>
                  <a:schemeClr val="tx1">
                    <a:lumMod val="85000"/>
                    <a:lumOff val="15000"/>
                  </a:schemeClr>
                </a:solidFill>
              </a:defRPr>
            </a:lvl5pPr>
            <a:lvl6pPr>
              <a:defRPr>
                <a:solidFill>
                  <a:schemeClr val="tx1">
                    <a:lumMod val="85000"/>
                    <a:lumOff val="15000"/>
                  </a:schemeClr>
                </a:solidFill>
              </a:defRPr>
            </a:lvl6pPr>
            <a:lvl7pPr>
              <a:defRPr>
                <a:solidFill>
                  <a:schemeClr val="tx1">
                    <a:lumMod val="85000"/>
                    <a:lumOff val="15000"/>
                  </a:schemeClr>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6616686"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07" name="Ovaal 106">
            <a:extLst>
              <a:ext uri="{FF2B5EF4-FFF2-40B4-BE49-F238E27FC236}">
                <a16:creationId xmlns:a16="http://schemas.microsoft.com/office/drawing/2014/main" id="{373626ED-5C29-4711-8E42-3F8432F0CEFD}"/>
              </a:ext>
            </a:extLst>
          </p:cNvPr>
          <p:cNvSpPr/>
          <p:nvPr userDrawn="1"/>
        </p:nvSpPr>
        <p:spPr>
          <a:xfrm>
            <a:off x="7824192" y="908796"/>
            <a:ext cx="3707037" cy="37070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1" name="Tijdelijke aanduiding voor tekst 13">
            <a:extLst>
              <a:ext uri="{FF2B5EF4-FFF2-40B4-BE49-F238E27FC236}">
                <a16:creationId xmlns:a16="http://schemas.microsoft.com/office/drawing/2014/main" id="{273D64F0-578E-4A43-A1D7-BB30597F34E8}"/>
              </a:ext>
            </a:extLst>
          </p:cNvPr>
          <p:cNvSpPr>
            <a:spLocks noGrp="1"/>
          </p:cNvSpPr>
          <p:nvPr>
            <p:ph type="body" sz="quarter" idx="14" hasCustomPrompt="1"/>
          </p:nvPr>
        </p:nvSpPr>
        <p:spPr>
          <a:xfrm>
            <a:off x="8187412" y="2128340"/>
            <a:ext cx="3000877" cy="1250090"/>
          </a:xfrm>
        </p:spPr>
        <p:txBody>
          <a:bodyPr anchor="ctr"/>
          <a:lstStyle>
            <a:lvl1pPr marL="0" indent="0" algn="ctr">
              <a:spcBef>
                <a:spcPts val="0"/>
              </a:spcBef>
              <a:spcAft>
                <a:spcPts val="0"/>
              </a:spcAft>
              <a:buNone/>
              <a:defRPr sz="2000">
                <a:solidFill>
                  <a:schemeClr val="bg1"/>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pic>
        <p:nvPicPr>
          <p:cNvPr id="218" name="Picture 30">
            <a:extLst>
              <a:ext uri="{FF2B5EF4-FFF2-40B4-BE49-F238E27FC236}">
                <a16:creationId xmlns:a16="http://schemas.microsoft.com/office/drawing/2014/main" id="{34978F1B-E3BC-4DBC-AA46-C65F690AD3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2434" y="1043574"/>
            <a:ext cx="820532" cy="820532"/>
          </a:xfrm>
          <a:prstGeom prst="rect">
            <a:avLst/>
          </a:prstGeom>
        </p:spPr>
      </p:pic>
      <p:grpSp>
        <p:nvGrpSpPr>
          <p:cNvPr id="12" name="Instructie">
            <a:extLst>
              <a:ext uri="{FF2B5EF4-FFF2-40B4-BE49-F238E27FC236}">
                <a16:creationId xmlns:a16="http://schemas.microsoft.com/office/drawing/2014/main" id="{0034AD76-B5C7-4011-88AC-B7D6DEA4B0AE}"/>
              </a:ext>
            </a:extLst>
          </p:cNvPr>
          <p:cNvGrpSpPr/>
          <p:nvPr userDrawn="1"/>
        </p:nvGrpSpPr>
        <p:grpSpPr>
          <a:xfrm>
            <a:off x="-3437547" y="1434"/>
            <a:ext cx="3310322" cy="6001164"/>
            <a:chOff x="-3437547" y="1434"/>
            <a:chExt cx="3310322" cy="6001164"/>
          </a:xfrm>
        </p:grpSpPr>
        <p:cxnSp>
          <p:nvCxnSpPr>
            <p:cNvPr id="13" name="Rechte verbindingslijn 12">
              <a:extLst>
                <a:ext uri="{FF2B5EF4-FFF2-40B4-BE49-F238E27FC236}">
                  <a16:creationId xmlns:a16="http://schemas.microsoft.com/office/drawing/2014/main" id="{DF062820-CBFC-4FC3-BC31-4463C2CF1203}"/>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 name="Ovaal 13">
              <a:extLst>
                <a:ext uri="{FF2B5EF4-FFF2-40B4-BE49-F238E27FC236}">
                  <a16:creationId xmlns:a16="http://schemas.microsoft.com/office/drawing/2014/main" id="{3B98A9DF-149E-4F70-8022-8C169B1BD1D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5" name="Rechthoek 14">
              <a:extLst>
                <a:ext uri="{FF2B5EF4-FFF2-40B4-BE49-F238E27FC236}">
                  <a16:creationId xmlns:a16="http://schemas.microsoft.com/office/drawing/2014/main" id="{F806DAFE-911C-41A9-A92A-885937789D37}"/>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6" name="Ovaal 15">
              <a:extLst>
                <a:ext uri="{FF2B5EF4-FFF2-40B4-BE49-F238E27FC236}">
                  <a16:creationId xmlns:a16="http://schemas.microsoft.com/office/drawing/2014/main" id="{A957E188-A1A2-4195-9086-194F90398672}"/>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7" name="Rechthoek 16">
              <a:extLst>
                <a:ext uri="{FF2B5EF4-FFF2-40B4-BE49-F238E27FC236}">
                  <a16:creationId xmlns:a16="http://schemas.microsoft.com/office/drawing/2014/main" id="{4A059CFC-CF84-431E-BAFD-FE57D651E949}"/>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8" name="Ovaal 17">
              <a:extLst>
                <a:ext uri="{FF2B5EF4-FFF2-40B4-BE49-F238E27FC236}">
                  <a16:creationId xmlns:a16="http://schemas.microsoft.com/office/drawing/2014/main" id="{106E55ED-3BB6-4525-8CBC-8E6F16B7C299}"/>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9" name="Rechthoek 18">
              <a:extLst>
                <a:ext uri="{FF2B5EF4-FFF2-40B4-BE49-F238E27FC236}">
                  <a16:creationId xmlns:a16="http://schemas.microsoft.com/office/drawing/2014/main" id="{C53FCB7A-7C36-4C0F-B638-56DD24D38A8D}"/>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0" name="Ovaal 19">
              <a:extLst>
                <a:ext uri="{FF2B5EF4-FFF2-40B4-BE49-F238E27FC236}">
                  <a16:creationId xmlns:a16="http://schemas.microsoft.com/office/drawing/2014/main" id="{4B0BDA50-07C3-4A49-8B58-CC9C26D2A068}"/>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1" name="Rechthoek 20">
              <a:extLst>
                <a:ext uri="{FF2B5EF4-FFF2-40B4-BE49-F238E27FC236}">
                  <a16:creationId xmlns:a16="http://schemas.microsoft.com/office/drawing/2014/main" id="{17009C65-2F71-44AB-9505-AA38FCD49141}"/>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2" name="Meer informatie">
              <a:extLst>
                <a:ext uri="{FF2B5EF4-FFF2-40B4-BE49-F238E27FC236}">
                  <a16:creationId xmlns:a16="http://schemas.microsoft.com/office/drawing/2014/main" id="{C11DDD16-EA6C-4309-80B7-EC40B64F05A0}"/>
                </a:ext>
              </a:extLst>
            </p:cNvPr>
            <p:cNvGrpSpPr/>
            <p:nvPr userDrawn="1"/>
          </p:nvGrpSpPr>
          <p:grpSpPr>
            <a:xfrm>
              <a:off x="-3421298" y="5206936"/>
              <a:ext cx="3178515" cy="795662"/>
              <a:chOff x="-3741486" y="3387723"/>
              <a:chExt cx="3178515" cy="795662"/>
            </a:xfrm>
          </p:grpSpPr>
          <p:sp>
            <p:nvSpPr>
              <p:cNvPr id="90" name="Freeform 101">
                <a:extLst>
                  <a:ext uri="{FF2B5EF4-FFF2-40B4-BE49-F238E27FC236}">
                    <a16:creationId xmlns:a16="http://schemas.microsoft.com/office/drawing/2014/main" id="{26A0DD34-6462-4F60-AC60-F3526EFE9A3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1" name="Rechthoek 90">
                <a:extLst>
                  <a:ext uri="{FF2B5EF4-FFF2-40B4-BE49-F238E27FC236}">
                    <a16:creationId xmlns:a16="http://schemas.microsoft.com/office/drawing/2014/main" id="{C39372C9-E682-4F09-8671-27264CC52219}"/>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2" name="Rechte verbindingslijn 91">
                <a:extLst>
                  <a:ext uri="{FF2B5EF4-FFF2-40B4-BE49-F238E27FC236}">
                    <a16:creationId xmlns:a16="http://schemas.microsoft.com/office/drawing/2014/main" id="{321BFBC6-1A26-4781-BC92-F32C4DD53DB0}"/>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3" name="Rechthoek 22">
              <a:extLst>
                <a:ext uri="{FF2B5EF4-FFF2-40B4-BE49-F238E27FC236}">
                  <a16:creationId xmlns:a16="http://schemas.microsoft.com/office/drawing/2014/main" id="{BBEB218A-68A6-4369-A452-783F01654D5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4" name="Ovaal 23">
              <a:extLst>
                <a:ext uri="{FF2B5EF4-FFF2-40B4-BE49-F238E27FC236}">
                  <a16:creationId xmlns:a16="http://schemas.microsoft.com/office/drawing/2014/main" id="{1FCE0F36-7F8E-4A3A-B526-8563510FF0B4}"/>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5" name="Rechte verbindingslijn 24">
              <a:extLst>
                <a:ext uri="{FF2B5EF4-FFF2-40B4-BE49-F238E27FC236}">
                  <a16:creationId xmlns:a16="http://schemas.microsoft.com/office/drawing/2014/main" id="{55B8F0F8-5D88-42B0-8B86-663C209E814F}"/>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6" name="Groep 25">
              <a:extLst>
                <a:ext uri="{FF2B5EF4-FFF2-40B4-BE49-F238E27FC236}">
                  <a16:creationId xmlns:a16="http://schemas.microsoft.com/office/drawing/2014/main" id="{D53D5F6F-2032-49D4-9DB4-582D839E6D52}"/>
                </a:ext>
              </a:extLst>
            </p:cNvPr>
            <p:cNvGrpSpPr/>
            <p:nvPr userDrawn="1"/>
          </p:nvGrpSpPr>
          <p:grpSpPr>
            <a:xfrm>
              <a:off x="-3437547" y="349413"/>
              <a:ext cx="2933825" cy="558875"/>
              <a:chOff x="-3419346" y="368233"/>
              <a:chExt cx="3904920" cy="743862"/>
            </a:xfrm>
          </p:grpSpPr>
          <p:sp>
            <p:nvSpPr>
              <p:cNvPr id="38" name="Rechthoek 37">
                <a:extLst>
                  <a:ext uri="{FF2B5EF4-FFF2-40B4-BE49-F238E27FC236}">
                    <a16:creationId xmlns:a16="http://schemas.microsoft.com/office/drawing/2014/main" id="{6C0B3CDA-6647-4E43-A08B-C2957930D54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9" name="Rechte verbindingslijn 38">
                <a:extLst>
                  <a:ext uri="{FF2B5EF4-FFF2-40B4-BE49-F238E27FC236}">
                    <a16:creationId xmlns:a16="http://schemas.microsoft.com/office/drawing/2014/main" id="{DDE71DB0-177D-4E7E-A670-3512719FCF34}"/>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2C119E6C-DC8D-4781-9460-AF2F89EAD9F1}"/>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chthoek 40">
                <a:extLst>
                  <a:ext uri="{FF2B5EF4-FFF2-40B4-BE49-F238E27FC236}">
                    <a16:creationId xmlns:a16="http://schemas.microsoft.com/office/drawing/2014/main" id="{00CEE455-BD1E-4F60-BD8D-043F64F6FF7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2" name="Groep 41">
                <a:extLst>
                  <a:ext uri="{FF2B5EF4-FFF2-40B4-BE49-F238E27FC236}">
                    <a16:creationId xmlns:a16="http://schemas.microsoft.com/office/drawing/2014/main" id="{4E57073A-E3EC-4967-A1C2-29DAF102B7B7}"/>
                  </a:ext>
                </a:extLst>
              </p:cNvPr>
              <p:cNvGrpSpPr/>
              <p:nvPr userDrawn="1"/>
            </p:nvGrpSpPr>
            <p:grpSpPr>
              <a:xfrm>
                <a:off x="-3002834" y="720303"/>
                <a:ext cx="182598" cy="143759"/>
                <a:chOff x="-3310843" y="700986"/>
                <a:chExt cx="182598" cy="143759"/>
              </a:xfrm>
            </p:grpSpPr>
            <p:grpSp>
              <p:nvGrpSpPr>
                <p:cNvPr id="81" name="Groep 80">
                  <a:extLst>
                    <a:ext uri="{FF2B5EF4-FFF2-40B4-BE49-F238E27FC236}">
                      <a16:creationId xmlns:a16="http://schemas.microsoft.com/office/drawing/2014/main" id="{579611CB-0783-4BF3-8AC6-976217577417}"/>
                    </a:ext>
                  </a:extLst>
                </p:cNvPr>
                <p:cNvGrpSpPr/>
                <p:nvPr userDrawn="1"/>
              </p:nvGrpSpPr>
              <p:grpSpPr>
                <a:xfrm>
                  <a:off x="-3310843" y="700986"/>
                  <a:ext cx="182598" cy="143759"/>
                  <a:chOff x="-3310843" y="700986"/>
                  <a:chExt cx="182598" cy="143759"/>
                </a:xfrm>
              </p:grpSpPr>
              <p:cxnSp>
                <p:nvCxnSpPr>
                  <p:cNvPr id="85" name="Rechte verbindingslijn 84">
                    <a:extLst>
                      <a:ext uri="{FF2B5EF4-FFF2-40B4-BE49-F238E27FC236}">
                        <a16:creationId xmlns:a16="http://schemas.microsoft.com/office/drawing/2014/main" id="{1D3669AC-3BD1-44EF-90DF-9F94B1AF110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923AC9A0-C070-4EA1-8902-F3F2BFAA6E6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7" name="Rechte verbindingslijn 86">
                    <a:extLst>
                      <a:ext uri="{FF2B5EF4-FFF2-40B4-BE49-F238E27FC236}">
                        <a16:creationId xmlns:a16="http://schemas.microsoft.com/office/drawing/2014/main" id="{3BF6E91F-0286-4BE3-BC20-266EE0ADEAC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A330940A-CBDA-4117-AC5D-4921BFB25C3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8C966370-A7D4-44E9-A888-BF1A69AE58A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2" name="Groep 81">
                  <a:extLst>
                    <a:ext uri="{FF2B5EF4-FFF2-40B4-BE49-F238E27FC236}">
                      <a16:creationId xmlns:a16="http://schemas.microsoft.com/office/drawing/2014/main" id="{32B3D250-4EDB-46EE-9EB9-9ED01FC104EE}"/>
                    </a:ext>
                  </a:extLst>
                </p:cNvPr>
                <p:cNvGrpSpPr/>
                <p:nvPr userDrawn="1"/>
              </p:nvGrpSpPr>
              <p:grpSpPr>
                <a:xfrm flipH="1">
                  <a:off x="-3310774" y="735854"/>
                  <a:ext cx="88801" cy="72568"/>
                  <a:chOff x="-2091059" y="1395403"/>
                  <a:chExt cx="157316" cy="128558"/>
                </a:xfrm>
              </p:grpSpPr>
              <p:sp>
                <p:nvSpPr>
                  <p:cNvPr id="83" name="Rechthoek 82">
                    <a:extLst>
                      <a:ext uri="{FF2B5EF4-FFF2-40B4-BE49-F238E27FC236}">
                        <a16:creationId xmlns:a16="http://schemas.microsoft.com/office/drawing/2014/main" id="{A2129459-BFDF-4C5D-9565-1F7BD1F433C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Pijl: punthaak 83">
                    <a:extLst>
                      <a:ext uri="{FF2B5EF4-FFF2-40B4-BE49-F238E27FC236}">
                        <a16:creationId xmlns:a16="http://schemas.microsoft.com/office/drawing/2014/main" id="{6D1E2D76-9B0F-4CC4-95FB-5C416A16A64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3" name="Groep 42">
                <a:extLst>
                  <a:ext uri="{FF2B5EF4-FFF2-40B4-BE49-F238E27FC236}">
                    <a16:creationId xmlns:a16="http://schemas.microsoft.com/office/drawing/2014/main" id="{7F3733FD-92F7-4884-AFF6-A50E1858E3A0}"/>
                  </a:ext>
                </a:extLst>
              </p:cNvPr>
              <p:cNvGrpSpPr/>
              <p:nvPr userDrawn="1"/>
            </p:nvGrpSpPr>
            <p:grpSpPr>
              <a:xfrm>
                <a:off x="-3326107" y="720303"/>
                <a:ext cx="182598" cy="143759"/>
                <a:chOff x="-3634116" y="700986"/>
                <a:chExt cx="182598" cy="143759"/>
              </a:xfrm>
            </p:grpSpPr>
            <p:grpSp>
              <p:nvGrpSpPr>
                <p:cNvPr id="72" name="Groep 71">
                  <a:extLst>
                    <a:ext uri="{FF2B5EF4-FFF2-40B4-BE49-F238E27FC236}">
                      <a16:creationId xmlns:a16="http://schemas.microsoft.com/office/drawing/2014/main" id="{A0F032DA-3FD7-47BF-9E85-00D99AD5191E}"/>
                    </a:ext>
                  </a:extLst>
                </p:cNvPr>
                <p:cNvGrpSpPr/>
                <p:nvPr userDrawn="1"/>
              </p:nvGrpSpPr>
              <p:grpSpPr>
                <a:xfrm>
                  <a:off x="-3634116" y="700986"/>
                  <a:ext cx="182598" cy="143759"/>
                  <a:chOff x="-3634116" y="700986"/>
                  <a:chExt cx="182598" cy="143759"/>
                </a:xfrm>
              </p:grpSpPr>
              <p:cxnSp>
                <p:nvCxnSpPr>
                  <p:cNvPr id="76" name="Rechte verbindingslijn 75">
                    <a:extLst>
                      <a:ext uri="{FF2B5EF4-FFF2-40B4-BE49-F238E27FC236}">
                        <a16:creationId xmlns:a16="http://schemas.microsoft.com/office/drawing/2014/main" id="{C9B7C3B1-AB67-462A-B651-B5EF5D043F1E}"/>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BFBC8DF0-DEB1-4E91-9108-83A3CE45B79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17CF1F87-6D88-4585-891B-588C3D43FA94}"/>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93B5C7C-ADD6-4303-A44B-3002AB094C1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39C357A2-D71F-4A45-9595-2AA9B6B6254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3" name="Groep 72">
                  <a:extLst>
                    <a:ext uri="{FF2B5EF4-FFF2-40B4-BE49-F238E27FC236}">
                      <a16:creationId xmlns:a16="http://schemas.microsoft.com/office/drawing/2014/main" id="{14FD09D4-91E2-4077-94D7-7F765E712930}"/>
                    </a:ext>
                  </a:extLst>
                </p:cNvPr>
                <p:cNvGrpSpPr/>
                <p:nvPr userDrawn="1"/>
              </p:nvGrpSpPr>
              <p:grpSpPr>
                <a:xfrm>
                  <a:off x="-3634047" y="735854"/>
                  <a:ext cx="88801" cy="72568"/>
                  <a:chOff x="-2091059" y="1395403"/>
                  <a:chExt cx="157316" cy="128558"/>
                </a:xfrm>
              </p:grpSpPr>
              <p:sp>
                <p:nvSpPr>
                  <p:cNvPr id="74" name="Rechthoek 73">
                    <a:extLst>
                      <a:ext uri="{FF2B5EF4-FFF2-40B4-BE49-F238E27FC236}">
                        <a16:creationId xmlns:a16="http://schemas.microsoft.com/office/drawing/2014/main" id="{2019DF9B-5456-4C32-A73F-A6BF9C03CCC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Pijl: punthaak 74">
                    <a:extLst>
                      <a:ext uri="{FF2B5EF4-FFF2-40B4-BE49-F238E27FC236}">
                        <a16:creationId xmlns:a16="http://schemas.microsoft.com/office/drawing/2014/main" id="{8B6318BA-FCDB-41A7-AD40-3610780E359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4" name="Rechte verbindingslijn 43">
                <a:extLst>
                  <a:ext uri="{FF2B5EF4-FFF2-40B4-BE49-F238E27FC236}">
                    <a16:creationId xmlns:a16="http://schemas.microsoft.com/office/drawing/2014/main" id="{332375EB-DD9A-4B10-A610-1C97CBAEBFC4}"/>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5F98CB90-6EDB-4828-9BED-933DE03D14E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 name="Groep 45">
                <a:extLst>
                  <a:ext uri="{FF2B5EF4-FFF2-40B4-BE49-F238E27FC236}">
                    <a16:creationId xmlns:a16="http://schemas.microsoft.com/office/drawing/2014/main" id="{7D13609F-B23B-4963-9CEB-8DE567E85613}"/>
                  </a:ext>
                </a:extLst>
              </p:cNvPr>
              <p:cNvGrpSpPr/>
              <p:nvPr userDrawn="1"/>
            </p:nvGrpSpPr>
            <p:grpSpPr>
              <a:xfrm>
                <a:off x="-2425037" y="370226"/>
                <a:ext cx="357690" cy="330595"/>
                <a:chOff x="-2721817" y="347336"/>
                <a:chExt cx="432805" cy="400021"/>
              </a:xfrm>
            </p:grpSpPr>
            <p:sp>
              <p:nvSpPr>
                <p:cNvPr id="61" name="Rechthoek 60">
                  <a:extLst>
                    <a:ext uri="{FF2B5EF4-FFF2-40B4-BE49-F238E27FC236}">
                      <a16:creationId xmlns:a16="http://schemas.microsoft.com/office/drawing/2014/main" id="{4567BB7C-F764-409A-A9F3-19BFDC7A31A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2" name="Groep 61">
                  <a:extLst>
                    <a:ext uri="{FF2B5EF4-FFF2-40B4-BE49-F238E27FC236}">
                      <a16:creationId xmlns:a16="http://schemas.microsoft.com/office/drawing/2014/main" id="{B9A28E67-B0D9-486E-B2B1-466C56E9092E}"/>
                    </a:ext>
                  </a:extLst>
                </p:cNvPr>
                <p:cNvGrpSpPr/>
                <p:nvPr userDrawn="1"/>
              </p:nvGrpSpPr>
              <p:grpSpPr>
                <a:xfrm>
                  <a:off x="-2652453" y="431583"/>
                  <a:ext cx="294076" cy="231526"/>
                  <a:chOff x="-3634116" y="700986"/>
                  <a:chExt cx="182598" cy="143759"/>
                </a:xfrm>
              </p:grpSpPr>
              <p:grpSp>
                <p:nvGrpSpPr>
                  <p:cNvPr id="63" name="Groep 62">
                    <a:extLst>
                      <a:ext uri="{FF2B5EF4-FFF2-40B4-BE49-F238E27FC236}">
                        <a16:creationId xmlns:a16="http://schemas.microsoft.com/office/drawing/2014/main" id="{B5389B52-621E-481F-AFB2-6A44096F1319}"/>
                      </a:ext>
                    </a:extLst>
                  </p:cNvPr>
                  <p:cNvGrpSpPr/>
                  <p:nvPr userDrawn="1"/>
                </p:nvGrpSpPr>
                <p:grpSpPr>
                  <a:xfrm>
                    <a:off x="-3634116" y="700986"/>
                    <a:ext cx="182598" cy="143759"/>
                    <a:chOff x="-3634116" y="700986"/>
                    <a:chExt cx="182598" cy="143759"/>
                  </a:xfrm>
                </p:grpSpPr>
                <p:cxnSp>
                  <p:nvCxnSpPr>
                    <p:cNvPr id="67" name="Rechte verbindingslijn 66">
                      <a:extLst>
                        <a:ext uri="{FF2B5EF4-FFF2-40B4-BE49-F238E27FC236}">
                          <a16:creationId xmlns:a16="http://schemas.microsoft.com/office/drawing/2014/main" id="{24019FBD-5968-4BF5-BB18-FCB92B8DA1A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AE750622-EAD2-4B88-B098-6AD4CFE39EA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C384CC6E-8881-4EFA-8BB7-461E92B2976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FC91E018-8E2D-41E9-AC0D-449293D3D91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A7C5E03B-CFE3-4967-8954-E93003A48DF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4" name="Groep 63">
                    <a:extLst>
                      <a:ext uri="{FF2B5EF4-FFF2-40B4-BE49-F238E27FC236}">
                        <a16:creationId xmlns:a16="http://schemas.microsoft.com/office/drawing/2014/main" id="{F909BB97-2168-498A-BBBB-D6A60AFD0837}"/>
                      </a:ext>
                    </a:extLst>
                  </p:cNvPr>
                  <p:cNvGrpSpPr/>
                  <p:nvPr userDrawn="1"/>
                </p:nvGrpSpPr>
                <p:grpSpPr>
                  <a:xfrm>
                    <a:off x="-3634047" y="735854"/>
                    <a:ext cx="88801" cy="72568"/>
                    <a:chOff x="-2091059" y="1395403"/>
                    <a:chExt cx="157316" cy="128558"/>
                  </a:xfrm>
                </p:grpSpPr>
                <p:sp>
                  <p:nvSpPr>
                    <p:cNvPr id="65" name="Rechthoek 64">
                      <a:extLst>
                        <a:ext uri="{FF2B5EF4-FFF2-40B4-BE49-F238E27FC236}">
                          <a16:creationId xmlns:a16="http://schemas.microsoft.com/office/drawing/2014/main" id="{82837E5D-0293-4690-9EBD-E90728B610A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Pijl: punthaak 65">
                      <a:extLst>
                        <a:ext uri="{FF2B5EF4-FFF2-40B4-BE49-F238E27FC236}">
                          <a16:creationId xmlns:a16="http://schemas.microsoft.com/office/drawing/2014/main" id="{D469AE88-0CE5-4564-8E39-22DAF109237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7" name="Groep 46">
                <a:extLst>
                  <a:ext uri="{FF2B5EF4-FFF2-40B4-BE49-F238E27FC236}">
                    <a16:creationId xmlns:a16="http://schemas.microsoft.com/office/drawing/2014/main" id="{BC68000C-A031-4870-8D51-6AF54976A849}"/>
                  </a:ext>
                </a:extLst>
              </p:cNvPr>
              <p:cNvGrpSpPr/>
              <p:nvPr userDrawn="1"/>
            </p:nvGrpSpPr>
            <p:grpSpPr>
              <a:xfrm>
                <a:off x="-2425037" y="781500"/>
                <a:ext cx="357690" cy="330595"/>
                <a:chOff x="-2721817" y="782525"/>
                <a:chExt cx="432805" cy="400021"/>
              </a:xfrm>
            </p:grpSpPr>
            <p:sp>
              <p:nvSpPr>
                <p:cNvPr id="50" name="Rechthoek 49">
                  <a:extLst>
                    <a:ext uri="{FF2B5EF4-FFF2-40B4-BE49-F238E27FC236}">
                      <a16:creationId xmlns:a16="http://schemas.microsoft.com/office/drawing/2014/main" id="{B4CC4CF2-D98A-45F3-97D6-483AA3C5231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1" name="Groep 50">
                  <a:extLst>
                    <a:ext uri="{FF2B5EF4-FFF2-40B4-BE49-F238E27FC236}">
                      <a16:creationId xmlns:a16="http://schemas.microsoft.com/office/drawing/2014/main" id="{1A84C594-5544-4002-A3DA-C0A1D76A5C87}"/>
                    </a:ext>
                  </a:extLst>
                </p:cNvPr>
                <p:cNvGrpSpPr/>
                <p:nvPr userDrawn="1"/>
              </p:nvGrpSpPr>
              <p:grpSpPr>
                <a:xfrm>
                  <a:off x="-2652453" y="866772"/>
                  <a:ext cx="294076" cy="231526"/>
                  <a:chOff x="-3310843" y="700986"/>
                  <a:chExt cx="182598" cy="143759"/>
                </a:xfrm>
              </p:grpSpPr>
              <p:grpSp>
                <p:nvGrpSpPr>
                  <p:cNvPr id="52" name="Groep 51">
                    <a:extLst>
                      <a:ext uri="{FF2B5EF4-FFF2-40B4-BE49-F238E27FC236}">
                        <a16:creationId xmlns:a16="http://schemas.microsoft.com/office/drawing/2014/main" id="{C580B216-7BD1-4B4A-BE95-EE818E3BEDC7}"/>
                      </a:ext>
                    </a:extLst>
                  </p:cNvPr>
                  <p:cNvGrpSpPr/>
                  <p:nvPr userDrawn="1"/>
                </p:nvGrpSpPr>
                <p:grpSpPr>
                  <a:xfrm>
                    <a:off x="-3310843" y="700986"/>
                    <a:ext cx="182598" cy="143759"/>
                    <a:chOff x="-3310843" y="700986"/>
                    <a:chExt cx="182598" cy="143759"/>
                  </a:xfrm>
                </p:grpSpPr>
                <p:cxnSp>
                  <p:nvCxnSpPr>
                    <p:cNvPr id="56" name="Rechte verbindingslijn 55">
                      <a:extLst>
                        <a:ext uri="{FF2B5EF4-FFF2-40B4-BE49-F238E27FC236}">
                          <a16:creationId xmlns:a16="http://schemas.microsoft.com/office/drawing/2014/main" id="{FE79C769-A151-4EA1-AF67-1D4A1770D7C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E0D517B4-9E6C-421D-B2D0-74E1E4BD1BB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67BEC182-9856-42D7-9DE0-B9AC3D7F859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DCDE5FC4-FA08-41DF-A0B7-A0DA70092BB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955BA44E-8AEB-4F62-A68A-0633DFF5388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F62EEBD8-FB17-48DA-A3A6-0A1BA99FD96E}"/>
                      </a:ext>
                    </a:extLst>
                  </p:cNvPr>
                  <p:cNvGrpSpPr/>
                  <p:nvPr userDrawn="1"/>
                </p:nvGrpSpPr>
                <p:grpSpPr>
                  <a:xfrm flipH="1">
                    <a:off x="-3310774" y="735854"/>
                    <a:ext cx="88801" cy="72568"/>
                    <a:chOff x="-2091059" y="1395403"/>
                    <a:chExt cx="157316" cy="128558"/>
                  </a:xfrm>
                </p:grpSpPr>
                <p:sp>
                  <p:nvSpPr>
                    <p:cNvPr id="54" name="Rechthoek 53">
                      <a:extLst>
                        <a:ext uri="{FF2B5EF4-FFF2-40B4-BE49-F238E27FC236}">
                          <a16:creationId xmlns:a16="http://schemas.microsoft.com/office/drawing/2014/main" id="{2CC42115-9586-4287-9270-AA73086ED52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Pijl: punthaak 54">
                      <a:extLst>
                        <a:ext uri="{FF2B5EF4-FFF2-40B4-BE49-F238E27FC236}">
                          <a16:creationId xmlns:a16="http://schemas.microsoft.com/office/drawing/2014/main" id="{4244E23D-CA74-48B9-8A6A-4B0CD221058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8" name="Rechthoek 47">
                <a:extLst>
                  <a:ext uri="{FF2B5EF4-FFF2-40B4-BE49-F238E27FC236}">
                    <a16:creationId xmlns:a16="http://schemas.microsoft.com/office/drawing/2014/main" id="{0EF7CBC0-8769-4CB4-B3BC-A512738863E4}"/>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9" name="Rechthoek 48">
                <a:extLst>
                  <a:ext uri="{FF2B5EF4-FFF2-40B4-BE49-F238E27FC236}">
                    <a16:creationId xmlns:a16="http://schemas.microsoft.com/office/drawing/2014/main" id="{6754B22F-C257-4297-9ED4-FFBD79A0468B}"/>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7" name="Rechte verbindingslijn 26">
              <a:extLst>
                <a:ext uri="{FF2B5EF4-FFF2-40B4-BE49-F238E27FC236}">
                  <a16:creationId xmlns:a16="http://schemas.microsoft.com/office/drawing/2014/main" id="{46CB9D33-D711-4000-9BEE-5D4DEBB6AF9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8" name="Rechthoek 27">
              <a:extLst>
                <a:ext uri="{FF2B5EF4-FFF2-40B4-BE49-F238E27FC236}">
                  <a16:creationId xmlns:a16="http://schemas.microsoft.com/office/drawing/2014/main" id="{4140E772-C32C-4A7F-B95C-E4504D83F64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 name="Ovaal 28">
              <a:extLst>
                <a:ext uri="{FF2B5EF4-FFF2-40B4-BE49-F238E27FC236}">
                  <a16:creationId xmlns:a16="http://schemas.microsoft.com/office/drawing/2014/main" id="{ADED3A2E-98F4-4B33-9235-CE3E1DBF78B9}"/>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0" name="Rechthoek 29">
              <a:extLst>
                <a:ext uri="{FF2B5EF4-FFF2-40B4-BE49-F238E27FC236}">
                  <a16:creationId xmlns:a16="http://schemas.microsoft.com/office/drawing/2014/main" id="{65964579-8387-48F1-8DD1-F6A3EE2FEA97}"/>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D5A29ABF-57B8-48CD-823C-187A9BDF978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2" name="Rechthoek 31">
              <a:extLst>
                <a:ext uri="{FF2B5EF4-FFF2-40B4-BE49-F238E27FC236}">
                  <a16:creationId xmlns:a16="http://schemas.microsoft.com/office/drawing/2014/main" id="{EE1E723A-95FE-4E1E-A6E9-9FE54897B6E4}"/>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3" name="Ovaal 32">
              <a:extLst>
                <a:ext uri="{FF2B5EF4-FFF2-40B4-BE49-F238E27FC236}">
                  <a16:creationId xmlns:a16="http://schemas.microsoft.com/office/drawing/2014/main" id="{2FDD60E9-8584-47E8-98BF-7EF7F2F85824}"/>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2575F489-637D-46F4-9063-028CAD96EA92}"/>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5" name="Ovaal 34">
              <a:extLst>
                <a:ext uri="{FF2B5EF4-FFF2-40B4-BE49-F238E27FC236}">
                  <a16:creationId xmlns:a16="http://schemas.microsoft.com/office/drawing/2014/main" id="{86F0FE26-DAEE-49E2-A0EE-9A6BD0BF70BB}"/>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6" name="Rechthoek 35">
              <a:extLst>
                <a:ext uri="{FF2B5EF4-FFF2-40B4-BE49-F238E27FC236}">
                  <a16:creationId xmlns:a16="http://schemas.microsoft.com/office/drawing/2014/main" id="{5831EF67-82A7-4944-B827-4ABB956FD807}"/>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7" name="Rechthoek 36">
              <a:extLst>
                <a:ext uri="{FF2B5EF4-FFF2-40B4-BE49-F238E27FC236}">
                  <a16:creationId xmlns:a16="http://schemas.microsoft.com/office/drawing/2014/main" id="{61BC1130-EB33-4FFB-B037-D45E7027E12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470896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INFO SLIDE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6616432"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662835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09" name="Ovaal 108">
            <a:extLst>
              <a:ext uri="{FF2B5EF4-FFF2-40B4-BE49-F238E27FC236}">
                <a16:creationId xmlns:a16="http://schemas.microsoft.com/office/drawing/2014/main" id="{440E1BBA-0A8D-4A0F-8CB2-F5EC67303405}"/>
              </a:ext>
            </a:extLst>
          </p:cNvPr>
          <p:cNvSpPr/>
          <p:nvPr userDrawn="1"/>
        </p:nvSpPr>
        <p:spPr>
          <a:xfrm>
            <a:off x="7824192" y="908796"/>
            <a:ext cx="3707037" cy="370703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5" name="Tijdelijke aanduiding voor tekst 13">
            <a:extLst>
              <a:ext uri="{FF2B5EF4-FFF2-40B4-BE49-F238E27FC236}">
                <a16:creationId xmlns:a16="http://schemas.microsoft.com/office/drawing/2014/main" id="{8EAFE016-3DB1-4BEF-8941-CB62FB5F2196}"/>
              </a:ext>
            </a:extLst>
          </p:cNvPr>
          <p:cNvSpPr>
            <a:spLocks noGrp="1"/>
          </p:cNvSpPr>
          <p:nvPr>
            <p:ph type="body" sz="quarter" idx="14" hasCustomPrompt="1"/>
          </p:nvPr>
        </p:nvSpPr>
        <p:spPr>
          <a:xfrm>
            <a:off x="8187412" y="2128340"/>
            <a:ext cx="3000877" cy="1250090"/>
          </a:xfrm>
        </p:spPr>
        <p:txBody>
          <a:bodyPr anchor="ctr"/>
          <a:lstStyle>
            <a:lvl1pPr marL="0" indent="0" algn="ctr">
              <a:spcBef>
                <a:spcPts val="0"/>
              </a:spcBef>
              <a:spcAft>
                <a:spcPts val="0"/>
              </a:spcAft>
              <a:buNone/>
              <a:defRPr sz="20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17" name="Tijdelijke aanduiding voor verticale tekst 2">
            <a:extLst>
              <a:ext uri="{FF2B5EF4-FFF2-40B4-BE49-F238E27FC236}">
                <a16:creationId xmlns:a16="http://schemas.microsoft.com/office/drawing/2014/main" id="{21808C90-BC79-4899-BC00-2A5FFA27D0AD}"/>
              </a:ext>
            </a:extLst>
          </p:cNvPr>
          <p:cNvSpPr>
            <a:spLocks noGrp="1"/>
          </p:cNvSpPr>
          <p:nvPr>
            <p:ph type="body" orient="vert" idx="15" hasCustomPrompt="1"/>
          </p:nvPr>
        </p:nvSpPr>
        <p:spPr>
          <a:xfrm>
            <a:off x="698500" y="1632581"/>
            <a:ext cx="6628352" cy="4202754"/>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defRPr>
                <a:solidFill>
                  <a:schemeClr val="bg1"/>
                </a:solidFill>
              </a:defRPr>
            </a:lvl3pPr>
            <a:lvl4pPr>
              <a:defRPr b="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4" name="Picture 30">
            <a:extLst>
              <a:ext uri="{FF2B5EF4-FFF2-40B4-BE49-F238E27FC236}">
                <a16:creationId xmlns:a16="http://schemas.microsoft.com/office/drawing/2014/main" id="{89DADF14-BD41-448A-8733-AF8C5A719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2434" y="1043574"/>
            <a:ext cx="820532" cy="820532"/>
          </a:xfrm>
          <a:prstGeom prst="rect">
            <a:avLst/>
          </a:prstGeom>
        </p:spPr>
      </p:pic>
      <p:grpSp>
        <p:nvGrpSpPr>
          <p:cNvPr id="14" name="Instructie">
            <a:extLst>
              <a:ext uri="{FF2B5EF4-FFF2-40B4-BE49-F238E27FC236}">
                <a16:creationId xmlns:a16="http://schemas.microsoft.com/office/drawing/2014/main" id="{00ADC056-EDCE-4AAC-BD98-947DB2FBD546}"/>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32C9B723-8B74-481F-8B59-00E520AE580A}"/>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6FE1BA7F-58EC-4A70-A130-ACF05C888609}"/>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ACC20BB8-572D-44AE-A09F-BA7CE56329C0}"/>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FDE4FD41-AA48-48F0-8043-31D0E81EAF3D}"/>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0DC79F5F-804A-4A10-B247-31E933E3AE3D}"/>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E223BEB0-E7F4-4047-B54B-CFE2273D93E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83C7A936-1F9D-4948-9606-2F1F54B7B1DB}"/>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EC345D73-9324-43C6-BE35-386D99A8059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688E66FC-B1B7-41C9-B611-357FD27ED24D}"/>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BBB251EB-0FDE-443A-8A15-D0A46C2CA6FF}"/>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2F42BA37-B776-40D9-B899-AD8C9451B54A}"/>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CF1A6EBD-773B-448F-81E4-B700BECE2B4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5A2DFC98-ACD6-4DF6-B5D0-34F0ACF0B133}"/>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9566CE9E-8C76-4931-9C7A-51D09131689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B55A8198-E163-4A2A-AADE-32AAF0EBB7D0}"/>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CA765F3C-A1DE-4609-9934-5964AB594DB1}"/>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5C9CF985-3130-466F-90E0-4C26E32B974D}"/>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877D43E6-070B-4418-8D36-F9A0150AB88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AC6E2BA5-0898-4120-BD52-117D1E825A3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0C468E55-BAB0-4A05-B8BE-C798F9C767FF}"/>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923518D3-DB24-4CBD-9481-C3408110757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69F80B41-F70B-4358-A511-06659DB7A7CE}"/>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0FCF56AF-33F8-415D-A1FF-A0D4B58A20D0}"/>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888226D8-B589-428B-B594-3F5070F045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2CED3B13-B271-4F76-BEB7-B093483A2E3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9F4BBE07-510B-471B-97D2-1BF62B5FBE7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8571A4AF-22ED-49EF-86BA-9DEEBC8852C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8322FEB0-F849-473E-A17B-F790D25FFB4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1A8363A0-E8D4-4FCD-A8AD-FCB18A44D198}"/>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789E04CE-5730-4212-84D9-4C44DD8AFDC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64C86F87-FF86-4883-8595-77D77FD6818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B0B44482-0FAD-48DC-86DF-18A8F1252F69}"/>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DC794B8A-E780-4A0B-ACD9-923B614B1040}"/>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90C3C570-9BFB-4A5A-89B4-C9558674EB2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5BBEB236-3D27-438A-A73D-1E8F6A576D9D}"/>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7ACC941E-F01E-490F-AA67-A594E73AD1D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35CD7A57-8A36-4E64-A018-3D2603DA0AA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7104D50D-684F-482B-85EE-391A6736DBE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FF97F374-2278-4747-8EB1-D9F095B86C71}"/>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2AE13997-20FE-4C00-B702-FBE7504EEAA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EDAF50F0-A54B-4360-9D0A-7F99B4806D4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C9B46EC4-33C5-43FC-99C5-0EB1ACEA51A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01BA599D-324E-4212-8AF2-B3F46AC5691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44A0A911-B043-4480-8A96-2D55D354E5A7}"/>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A0CF8DCC-2793-4257-9C9C-07FE27B49DE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8FA8CE1C-F156-451A-95F6-6F3113808B16}"/>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1069DF66-7A52-44CF-B90A-A6AE1588DB42}"/>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8BA7141F-D288-4CDA-BE3E-E75366E991E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7BF86713-3BFE-4AAE-BC1C-2CFE4366E08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43AE0BAD-8B83-4662-B083-157B928E54F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5A0BEB68-A0EC-4792-B911-54690633708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CECE12B6-5A80-442A-A698-DF909EB45E3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EF4E14F4-C5DE-4018-83C9-B1D20B733E15}"/>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F5B0670B-A377-46A8-A450-D9F56CFAC1C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17139632-05E7-48A3-8277-0755F449F67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4938445E-6E69-43E1-8B8C-8D6A7358C79D}"/>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F2780911-55C3-434D-ABF5-1C684DA1187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8C4B9439-4B10-4545-9FF7-A3017B1E1C4A}"/>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042B12B1-C7FF-4CA9-B340-B6079724E4F8}"/>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EBF39BE7-7782-485D-AD25-303E9D145530}"/>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166860DA-55EB-4D6B-A13F-225A1EEB22E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CB921238-EE7C-4E1E-9FCA-0B70BCF9A6B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E504F27-706F-4ED1-A4E6-DD977114D59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488896C0-7A9C-4E41-87C7-9BF3761712F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6CAABF1B-21E4-4486-8D10-F6DC47F62F53}"/>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5F03E884-8758-410B-9CD0-BE53F966D36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3BF7B8A2-A389-465A-939C-6C29DD8E0A1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076E5BED-14AD-442D-B421-2776F2FF6BEF}"/>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668B4194-37B7-4849-8CD3-64E499C84AB9}"/>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D123608A-D77F-4BEA-AF0E-CD3B7B59FAB0}"/>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2D50042F-673C-4BD2-99E2-C7637435AE9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43D0A98C-20D5-46D2-BD0B-BB3FEF106276}"/>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F0FCB719-9993-402C-AD36-72AE4F5A97E5}"/>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3154AE42-D1E5-433F-A75D-D9D00C5FDB51}"/>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BC31CF88-454B-405A-BFBE-08534B015904}"/>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DC93B0C1-763F-45EF-8236-D354082B2CC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8688A862-BFEA-4882-9620-0A172B2C98C7}"/>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FC4E2EC8-12F3-42C4-94B7-511E81B37F00}"/>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F89A60C4-3DE3-4722-B31C-F9FD60A08431}"/>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1E574765-5029-436B-BC54-D0C0889C4D1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4292391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INFO SLIDE (GEEL)">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6616797"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(GEEL)</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6628718"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3" name="Ovaal 112">
            <a:extLst>
              <a:ext uri="{FF2B5EF4-FFF2-40B4-BE49-F238E27FC236}">
                <a16:creationId xmlns:a16="http://schemas.microsoft.com/office/drawing/2014/main" id="{804762F9-FA38-42BD-9DCE-EB13365601C7}"/>
              </a:ext>
            </a:extLst>
          </p:cNvPr>
          <p:cNvSpPr/>
          <p:nvPr userDrawn="1"/>
        </p:nvSpPr>
        <p:spPr>
          <a:xfrm>
            <a:off x="7824192" y="908796"/>
            <a:ext cx="3707037" cy="370703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5" name="Tijdelijke aanduiding voor tekst 13">
            <a:extLst>
              <a:ext uri="{FF2B5EF4-FFF2-40B4-BE49-F238E27FC236}">
                <a16:creationId xmlns:a16="http://schemas.microsoft.com/office/drawing/2014/main" id="{38A9F338-8B14-494D-92DD-42D22EDA0FD0}"/>
              </a:ext>
            </a:extLst>
          </p:cNvPr>
          <p:cNvSpPr>
            <a:spLocks noGrp="1"/>
          </p:cNvSpPr>
          <p:nvPr>
            <p:ph type="body" sz="quarter" idx="14" hasCustomPrompt="1"/>
          </p:nvPr>
        </p:nvSpPr>
        <p:spPr>
          <a:xfrm>
            <a:off x="8187412" y="2128340"/>
            <a:ext cx="3000877" cy="1250090"/>
          </a:xfrm>
        </p:spPr>
        <p:txBody>
          <a:bodyPr anchor="ctr"/>
          <a:lstStyle>
            <a:lvl1pPr marL="0" indent="0" algn="ctr">
              <a:spcBef>
                <a:spcPts val="0"/>
              </a:spcBef>
              <a:spcAft>
                <a:spcPts val="0"/>
              </a:spcAft>
              <a:buNone/>
              <a:defRPr sz="2000">
                <a:solidFill>
                  <a:schemeClr val="bg1"/>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17" name="Tijdelijke aanduiding voor verticale tekst 2">
            <a:extLst>
              <a:ext uri="{FF2B5EF4-FFF2-40B4-BE49-F238E27FC236}">
                <a16:creationId xmlns:a16="http://schemas.microsoft.com/office/drawing/2014/main" id="{82DE91DC-36F6-43A8-8491-921CF1E9BE7B}"/>
              </a:ext>
            </a:extLst>
          </p:cNvPr>
          <p:cNvSpPr>
            <a:spLocks noGrp="1"/>
          </p:cNvSpPr>
          <p:nvPr>
            <p:ph type="body" orient="vert" idx="1" hasCustomPrompt="1"/>
          </p:nvPr>
        </p:nvSpPr>
        <p:spPr>
          <a:xfrm>
            <a:off x="698499" y="1632581"/>
            <a:ext cx="6616791" cy="4202754"/>
          </a:xfrm>
        </p:spPr>
        <p:txBody>
          <a:bodyPr vert="horz" lIns="0" tIns="0" rIns="0" bIns="0"/>
          <a:lstStyle>
            <a:lvl1pPr>
              <a:buClr>
                <a:schemeClr val="bg1"/>
              </a:buClr>
              <a:defRPr>
                <a:solidFill>
                  <a:schemeClr val="tx2"/>
                </a:solidFill>
              </a:defRPr>
            </a:lvl1pPr>
            <a:lvl2pPr marL="622300" indent="-177800">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4" name="Picture 11">
            <a:extLst>
              <a:ext uri="{FF2B5EF4-FFF2-40B4-BE49-F238E27FC236}">
                <a16:creationId xmlns:a16="http://schemas.microsoft.com/office/drawing/2014/main" id="{37FA6838-81D4-4119-8ED6-7D58D6E67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6573" y="1044692"/>
            <a:ext cx="820532" cy="820532"/>
          </a:xfrm>
          <a:prstGeom prst="rect">
            <a:avLst/>
          </a:prstGeom>
        </p:spPr>
      </p:pic>
      <p:grpSp>
        <p:nvGrpSpPr>
          <p:cNvPr id="14" name="Instructie">
            <a:extLst>
              <a:ext uri="{FF2B5EF4-FFF2-40B4-BE49-F238E27FC236}">
                <a16:creationId xmlns:a16="http://schemas.microsoft.com/office/drawing/2014/main" id="{F802C197-8BBC-4E54-AEAD-8D42A7FD5E5E}"/>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765E30A4-2059-43AD-8425-7245934FD33A}"/>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D5684502-07F4-4CC7-9C56-E5821B0962A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A5A881A0-48E9-44CD-B28F-0D429F847F61}"/>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D399D0CE-3404-4F9E-A792-1CD69C3E9D75}"/>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5D27F584-F7FD-4AA2-87F9-3AA6C856C58B}"/>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2EAC22D7-376F-4F0F-82B8-FDB0430FA58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66E18AD8-A0F8-4D5F-AE3D-5EF5FBB02F13}"/>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2BF2AE05-7D1D-47D7-8043-A0C32503A5C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B46066E5-303A-44CC-A71F-A6B542DB2BE1}"/>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1ECC0169-7D6B-4C45-9EC6-33AB96A51368}"/>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756A4047-D045-4B20-873B-B1F3E000912D}"/>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8C67D5FB-7D8C-4879-AB46-5C40981329D6}"/>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27F0710E-1DC9-401C-98D2-55647E9E7234}"/>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BADFEB57-42CA-4A7E-BA73-8F9089E1A3A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F52AFAEA-6D0B-47B0-BBA6-2DB87D198D2C}"/>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78B2B09D-367D-4485-A61D-E199A680097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8D34FB7E-B48C-40BA-9842-4490C05F4BE3}"/>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02434B5A-4DBE-4E2B-8C45-8AEE8A7434D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80D714AF-2C09-44E5-8179-891E6EF0ABB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457D03B-8F09-4A00-B85B-AD997EF715E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B2DD27D0-49C1-4DA4-99B9-540C9554A90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239A0702-E233-4C16-90EA-3382237A73CB}"/>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31CD2FF5-4975-4CF8-A6CA-8788B1D96A1A}"/>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F0C2BFB5-1667-4495-83AF-6B4588C6190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05098A11-235F-4051-9528-0B7ED5F82A8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FD78A33B-FEDA-4EE5-BB4A-1255F6AA94E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E598A081-521D-46AB-B2BE-9CFFDECFAC3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C4424697-D8A7-42BE-93C8-89EE853FE81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B91E9F22-0957-4E93-A6BF-F1966355734E}"/>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FFD1C24A-B1B3-41EF-86A9-FFE9D68440F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BB1F9392-6097-487E-8707-981E66B01DE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8FF39A1F-F7A8-4CA6-A797-D12B6D5D586E}"/>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9161D833-14B2-4D43-A51C-E3F670D33F0E}"/>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C2BF6AA4-38F6-4567-A3B2-07F3CF620B9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A13F558A-7190-48B0-9885-4FCA632A7D7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96060122-78EB-4A3F-B14E-BE38E4E0F29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2D309148-43EC-46C7-A3C9-F454A529D27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E0128F43-2696-4FD7-94C4-B699C0DB303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F55CFE66-7FA6-427B-B5A6-A7793FB2CB5E}"/>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038B93C3-595D-4A95-88C5-1FC92CE9ED2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F93C6DAC-870D-4141-AA64-0773558411E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72524752-FFE7-4830-9E40-AFB1232B571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06E330BB-9CB1-4C09-8448-74C17828D44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4DFCD7A7-CB1C-4277-A32B-EE986475AC1F}"/>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06C77344-6C61-44FF-8068-978D1DF7047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7201B869-FA23-48D1-B0AF-67E85A162D95}"/>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29C31B27-CD62-4889-AE93-8A8A6393FA8D}"/>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5ED1195A-6A3D-4905-B3B0-BBD43D032F5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2A3E9044-9BA9-444E-9284-B8C31C944E4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59BDA204-4326-4599-BD70-C05E936DE01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3F6E30EE-57ED-4D21-A3B3-D47271961DE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3C5584A6-D653-4AD6-92BD-EDB5DFF2ABE3}"/>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B26A8881-71AF-485D-B4B7-931D8D9794D8}"/>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2170A317-F4F0-43F2-BCF5-B5F953E352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56E19D0D-BCC5-4365-BE4D-2C0CFAC2615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16D4145C-D7D5-40F9-B956-A48A463AB5F7}"/>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37748AE9-4E70-4B80-92B7-90D411AC745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751FC447-EF93-4462-9CCC-FD1FAB56B7E2}"/>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2171918C-94CD-4349-9F91-C64027564E26}"/>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AD113E61-2D0E-49CF-8CB7-12314A02D0B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941B90B2-5D64-4DB0-BF04-D40990017C6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C73A9543-C9EA-4662-9D6D-68749F968F5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7B329F9B-EED8-4532-A06E-BA1C4EE72E3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751326AD-1D94-4402-B3FA-C41C697FF2B4}"/>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1804C23E-A95D-48C6-AA93-42330AA61915}"/>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C1B7D44A-8350-4789-AC26-8B8A8ECBEED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A035BDF4-FFDD-4095-875A-5B183EBEB9E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1F1798D9-16CD-4FA7-B54F-FB00FCBF470D}"/>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2B0C1656-83E8-40A2-8E4A-6B27846B516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DBD1BC67-7457-4E76-A80C-0AE814D0E9E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2346E8DF-96E8-435A-BB36-39F5AA4087D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8CBC73EF-A06F-4F87-AF9D-19CBD6F5F84D}"/>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1A9AA390-45EF-48C3-9CE1-B8264A1984BC}"/>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D031DC7D-D83D-41D1-9830-9FA96FCEFA00}"/>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F1681647-599D-4C02-B1CE-1647A85C2F07}"/>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7E0CAC8B-FC74-4F94-9FB0-1E6AED37168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21CF17AF-E145-4D15-9F1E-328193D406A6}"/>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6D220747-ED25-40E6-9B23-4D2D1BBDFA9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DE8D10FE-7A79-4BE6-A01C-766D1AE48F50}"/>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34007F28-9F7E-47E5-B51E-60459F2192DE}"/>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21403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 FOTO (GE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TITEL SLIDE + FOTO (GEEL)</a:t>
            </a:r>
          </a:p>
        </p:txBody>
      </p:sp>
      <p:pic>
        <p:nvPicPr>
          <p:cNvPr id="7" name="Picture 9">
            <a:extLst>
              <a:ext uri="{FF2B5EF4-FFF2-40B4-BE49-F238E27FC236}">
                <a16:creationId xmlns:a16="http://schemas.microsoft.com/office/drawing/2014/main" id="{C806AF96-C386-4526-832C-A3A9EE93CC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726" b="4458"/>
          <a:stretch/>
        </p:blipFill>
        <p:spPr>
          <a:xfrm>
            <a:off x="494104" y="-5083"/>
            <a:ext cx="9418319" cy="6858000"/>
          </a:xfrm>
          <a:prstGeom prst="rect">
            <a:avLst/>
          </a:prstGeom>
        </p:spPr>
      </p:pic>
      <p:sp>
        <p:nvSpPr>
          <p:cNvPr id="12" name="Tijdelijke aanduiding voor afbeelding 8">
            <a:extLst>
              <a:ext uri="{FF2B5EF4-FFF2-40B4-BE49-F238E27FC236}">
                <a16:creationId xmlns:a16="http://schemas.microsoft.com/office/drawing/2014/main" id="{DB2C018A-2135-42FD-B1B3-1AD24846299D}"/>
              </a:ext>
            </a:extLst>
          </p:cNvPr>
          <p:cNvSpPr>
            <a:spLocks noGrp="1"/>
          </p:cNvSpPr>
          <p:nvPr>
            <p:ph type="pic" sz="quarter" idx="14" hasCustomPrompt="1"/>
          </p:nvPr>
        </p:nvSpPr>
        <p:spPr>
          <a:xfrm>
            <a:off x="6477000" y="1371531"/>
            <a:ext cx="5704250" cy="5259286"/>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6" name="Titel 5"/>
          <p:cNvSpPr>
            <a:spLocks noGrp="1"/>
          </p:cNvSpPr>
          <p:nvPr>
            <p:ph type="title" hasCustomPrompt="1"/>
          </p:nvPr>
        </p:nvSpPr>
        <p:spPr>
          <a:xfrm>
            <a:off x="925170" y="3096000"/>
            <a:ext cx="5648834" cy="1111395"/>
          </a:xfrm>
        </p:spPr>
        <p:txBody>
          <a:bodyPr anchor="b"/>
          <a:lstStyle>
            <a:lvl1pPr algn="ctr">
              <a:defRPr sz="4000"/>
            </a:lvl1pPr>
          </a:lstStyle>
          <a:p>
            <a:r>
              <a:rPr lang="nl-NL"/>
              <a:t>Plaats hier je presentatie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924990" y="4500000"/>
            <a:ext cx="5648718" cy="690563"/>
          </a:xfrm>
        </p:spPr>
        <p:txBody>
          <a:bodyPr/>
          <a:lstStyle>
            <a:lvl1pPr marL="0" indent="0" algn="ctr">
              <a:buNone/>
              <a:defRPr sz="1800">
                <a:solidFill>
                  <a:schemeClr val="tx2"/>
                </a:solidFill>
              </a:defRPr>
            </a:lvl1pPr>
            <a:lvl2pPr marL="217488" indent="0">
              <a:buNone/>
              <a:defRPr/>
            </a:lvl2pPr>
          </a:lstStyle>
          <a:p>
            <a:pPr lvl="0"/>
            <a:r>
              <a:rPr lang="nl-NL"/>
              <a:t>Naam Achternaam, Datum 2019</a:t>
            </a:r>
          </a:p>
        </p:txBody>
      </p:sp>
      <p:pic>
        <p:nvPicPr>
          <p:cNvPr id="59" name="Picture 12">
            <a:extLst>
              <a:ext uri="{FF2B5EF4-FFF2-40B4-BE49-F238E27FC236}">
                <a16:creationId xmlns:a16="http://schemas.microsoft.com/office/drawing/2014/main" id="{62B80BC6-573C-4D80-B198-85ACA22268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67408" y="1135037"/>
            <a:ext cx="987608" cy="987608"/>
          </a:xfrm>
          <a:prstGeom prst="rect">
            <a:avLst/>
          </a:prstGeom>
        </p:spPr>
      </p:pic>
      <p:grpSp>
        <p:nvGrpSpPr>
          <p:cNvPr id="13" name="Instructie">
            <a:extLst>
              <a:ext uri="{FF2B5EF4-FFF2-40B4-BE49-F238E27FC236}">
                <a16:creationId xmlns:a16="http://schemas.microsoft.com/office/drawing/2014/main" id="{6B925CDF-47A4-46FF-BE29-5A3F63A3DF11}"/>
              </a:ext>
            </a:extLst>
          </p:cNvPr>
          <p:cNvGrpSpPr/>
          <p:nvPr userDrawn="1"/>
        </p:nvGrpSpPr>
        <p:grpSpPr>
          <a:xfrm>
            <a:off x="12391601" y="0"/>
            <a:ext cx="3320839" cy="5340257"/>
            <a:chOff x="12391601" y="0"/>
            <a:chExt cx="3320839" cy="5340257"/>
          </a:xfrm>
        </p:grpSpPr>
        <p:grpSp>
          <p:nvGrpSpPr>
            <p:cNvPr id="15" name="Meer informatie">
              <a:extLst>
                <a:ext uri="{FF2B5EF4-FFF2-40B4-BE49-F238E27FC236}">
                  <a16:creationId xmlns:a16="http://schemas.microsoft.com/office/drawing/2014/main" id="{DE533181-B716-45AA-8358-E880D131ABF0}"/>
                </a:ext>
              </a:extLst>
            </p:cNvPr>
            <p:cNvGrpSpPr/>
            <p:nvPr userDrawn="1"/>
          </p:nvGrpSpPr>
          <p:grpSpPr>
            <a:xfrm>
              <a:off x="12396764" y="4556984"/>
              <a:ext cx="3178515" cy="783273"/>
              <a:chOff x="-3741486" y="3386444"/>
              <a:chExt cx="3178515" cy="783273"/>
            </a:xfrm>
          </p:grpSpPr>
          <p:sp>
            <p:nvSpPr>
              <p:cNvPr id="55" name="Freeform 101">
                <a:extLst>
                  <a:ext uri="{FF2B5EF4-FFF2-40B4-BE49-F238E27FC236}">
                    <a16:creationId xmlns:a16="http://schemas.microsoft.com/office/drawing/2014/main" id="{403E648F-5384-4B3C-8933-22355E013E7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50" noProof="0"/>
              </a:p>
            </p:txBody>
          </p:sp>
          <p:sp>
            <p:nvSpPr>
              <p:cNvPr id="56" name="Rechthoek 55">
                <a:extLst>
                  <a:ext uri="{FF2B5EF4-FFF2-40B4-BE49-F238E27FC236}">
                    <a16:creationId xmlns:a16="http://schemas.microsoft.com/office/drawing/2014/main" id="{FEB947EE-9964-43C5-90A9-DD122695525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7" name="Rechte verbindingslijn 56">
                <a:extLst>
                  <a:ext uri="{FF2B5EF4-FFF2-40B4-BE49-F238E27FC236}">
                    <a16:creationId xmlns:a16="http://schemas.microsoft.com/office/drawing/2014/main" id="{553216B0-107B-49F6-A32C-2B73727781E0}"/>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 name="Rechthoek 15">
              <a:extLst>
                <a:ext uri="{FF2B5EF4-FFF2-40B4-BE49-F238E27FC236}">
                  <a16:creationId xmlns:a16="http://schemas.microsoft.com/office/drawing/2014/main" id="{2ADE12A7-CA7A-4A4E-89C2-EE8E17A70217}"/>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2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7" name="Ovaal 16">
              <a:extLst>
                <a:ext uri="{FF2B5EF4-FFF2-40B4-BE49-F238E27FC236}">
                  <a16:creationId xmlns:a16="http://schemas.microsoft.com/office/drawing/2014/main" id="{35A8A1FE-99D3-44F1-ADF0-F91C30D1F3BC}"/>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 name="Rechte verbindingslijn 17">
              <a:extLst>
                <a:ext uri="{FF2B5EF4-FFF2-40B4-BE49-F238E27FC236}">
                  <a16:creationId xmlns:a16="http://schemas.microsoft.com/office/drawing/2014/main" id="{B4DB07F5-8810-4CF3-B8FB-F4E9CBE7FF9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9" name="Rechte verbindingslijn 18">
              <a:extLst>
                <a:ext uri="{FF2B5EF4-FFF2-40B4-BE49-F238E27FC236}">
                  <a16:creationId xmlns:a16="http://schemas.microsoft.com/office/drawing/2014/main" id="{F88D26D7-5BD5-47A0-B9ED-F8C83461B6A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D4BE1AB2-1F74-45CA-9A92-388EC3465AD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1" name="Rechte verbindingslijn 20">
              <a:extLst>
                <a:ext uri="{FF2B5EF4-FFF2-40B4-BE49-F238E27FC236}">
                  <a16:creationId xmlns:a16="http://schemas.microsoft.com/office/drawing/2014/main" id="{76CE8C62-E5C7-41DD-8B9E-1BA98BE2EAF5}"/>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2" name="Ovaal 21">
              <a:extLst>
                <a:ext uri="{FF2B5EF4-FFF2-40B4-BE49-F238E27FC236}">
                  <a16:creationId xmlns:a16="http://schemas.microsoft.com/office/drawing/2014/main" id="{822AA3D1-A6A5-4522-A5F7-D05585635F0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3" name="Rechthoek 22">
              <a:extLst>
                <a:ext uri="{FF2B5EF4-FFF2-40B4-BE49-F238E27FC236}">
                  <a16:creationId xmlns:a16="http://schemas.microsoft.com/office/drawing/2014/main" id="{80333C1E-80BA-4BFE-AB9D-E27ED3E851A8}"/>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4" name="Groep 23">
              <a:extLst>
                <a:ext uri="{FF2B5EF4-FFF2-40B4-BE49-F238E27FC236}">
                  <a16:creationId xmlns:a16="http://schemas.microsoft.com/office/drawing/2014/main" id="{9DB9EF44-A907-4360-93B9-EA9A26C8DAB1}"/>
                </a:ext>
              </a:extLst>
            </p:cNvPr>
            <p:cNvGrpSpPr/>
            <p:nvPr userDrawn="1"/>
          </p:nvGrpSpPr>
          <p:grpSpPr>
            <a:xfrm>
              <a:off x="12757282" y="2184550"/>
              <a:ext cx="825500" cy="209550"/>
              <a:chOff x="13504624" y="2482850"/>
              <a:chExt cx="825500" cy="209550"/>
            </a:xfrm>
          </p:grpSpPr>
          <p:sp>
            <p:nvSpPr>
              <p:cNvPr id="52" name="Rechthoek 51">
                <a:extLst>
                  <a:ext uri="{FF2B5EF4-FFF2-40B4-BE49-F238E27FC236}">
                    <a16:creationId xmlns:a16="http://schemas.microsoft.com/office/drawing/2014/main" id="{B05D1D0E-ED69-4E29-B5B5-D61CF23012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Invoegen</a:t>
                </a:r>
              </a:p>
            </p:txBody>
          </p:sp>
          <p:cxnSp>
            <p:nvCxnSpPr>
              <p:cNvPr id="53" name="Rechte verbindingslijn 52">
                <a:extLst>
                  <a:ext uri="{FF2B5EF4-FFF2-40B4-BE49-F238E27FC236}">
                    <a16:creationId xmlns:a16="http://schemas.microsoft.com/office/drawing/2014/main" id="{7A96579D-F7E6-4A6F-99C8-E84A0F46C68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4" name="Gelijkbenige driehoek 53">
                <a:extLst>
                  <a:ext uri="{FF2B5EF4-FFF2-40B4-BE49-F238E27FC236}">
                    <a16:creationId xmlns:a16="http://schemas.microsoft.com/office/drawing/2014/main" id="{52849DEB-324A-43CF-ACEA-6D69E8F801C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25" name="Groep 24">
              <a:extLst>
                <a:ext uri="{FF2B5EF4-FFF2-40B4-BE49-F238E27FC236}">
                  <a16:creationId xmlns:a16="http://schemas.microsoft.com/office/drawing/2014/main" id="{46FDC54F-5D35-43A9-8144-3683FDF0456A}"/>
                </a:ext>
              </a:extLst>
            </p:cNvPr>
            <p:cNvGrpSpPr/>
            <p:nvPr userDrawn="1"/>
          </p:nvGrpSpPr>
          <p:grpSpPr>
            <a:xfrm>
              <a:off x="12757282" y="1141626"/>
              <a:ext cx="294789" cy="318834"/>
              <a:chOff x="14466489" y="1001522"/>
              <a:chExt cx="290627" cy="314333"/>
            </a:xfrm>
          </p:grpSpPr>
          <p:sp>
            <p:nvSpPr>
              <p:cNvPr id="46" name="Rechthoek 45">
                <a:extLst>
                  <a:ext uri="{FF2B5EF4-FFF2-40B4-BE49-F238E27FC236}">
                    <a16:creationId xmlns:a16="http://schemas.microsoft.com/office/drawing/2014/main" id="{8D5AB977-AC7F-4567-91FB-1717FBC0B0A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7" name="Ovaal 46">
                <a:extLst>
                  <a:ext uri="{FF2B5EF4-FFF2-40B4-BE49-F238E27FC236}">
                    <a16:creationId xmlns:a16="http://schemas.microsoft.com/office/drawing/2014/main" id="{EE25B65A-6EA5-4EE7-A97C-C3E45931CAF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8" name="Vrije vorm: vorm 47">
                <a:extLst>
                  <a:ext uri="{FF2B5EF4-FFF2-40B4-BE49-F238E27FC236}">
                    <a16:creationId xmlns:a16="http://schemas.microsoft.com/office/drawing/2014/main" id="{C64DE51A-FC95-4F66-A324-E193B8F0E44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9" name="Rechthoek: afgeronde hoeken 48">
                <a:extLst>
                  <a:ext uri="{FF2B5EF4-FFF2-40B4-BE49-F238E27FC236}">
                    <a16:creationId xmlns:a16="http://schemas.microsoft.com/office/drawing/2014/main" id="{704BF96A-85BC-43BD-9ADA-EB0C530056D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50" name="Rechte verbindingslijn 49">
                <a:extLst>
                  <a:ext uri="{FF2B5EF4-FFF2-40B4-BE49-F238E27FC236}">
                    <a16:creationId xmlns:a16="http://schemas.microsoft.com/office/drawing/2014/main" id="{AA9ED2BE-EC36-4B86-BDFE-6D2E23F3D63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Rechte verbindingslijn 50">
                <a:extLst>
                  <a:ext uri="{FF2B5EF4-FFF2-40B4-BE49-F238E27FC236}">
                    <a16:creationId xmlns:a16="http://schemas.microsoft.com/office/drawing/2014/main" id="{08A37881-C63B-433C-B544-7B65B0042234}"/>
                  </a:ext>
                </a:extLst>
              </p:cNvPr>
              <p:cNvCxnSpPr>
                <a:cxnSpLocks/>
                <a:stCxn id="4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 name="Ovaal 25">
              <a:extLst>
                <a:ext uri="{FF2B5EF4-FFF2-40B4-BE49-F238E27FC236}">
                  <a16:creationId xmlns:a16="http://schemas.microsoft.com/office/drawing/2014/main" id="{CE8CFA7A-159A-4207-9763-F4A241411048}"/>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7" name="Rechthoek 26">
              <a:extLst>
                <a:ext uri="{FF2B5EF4-FFF2-40B4-BE49-F238E27FC236}">
                  <a16:creationId xmlns:a16="http://schemas.microsoft.com/office/drawing/2014/main" id="{1B33E6E4-9763-404F-98FD-C96F40636ABF}"/>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id="{6AEF28F1-AD6D-45A0-9F09-2B61C61841A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9" name="Groep 28">
              <a:extLst>
                <a:ext uri="{FF2B5EF4-FFF2-40B4-BE49-F238E27FC236}">
                  <a16:creationId xmlns:a16="http://schemas.microsoft.com/office/drawing/2014/main" id="{683B706C-892C-459B-8711-DDDD640F1F2E}"/>
                </a:ext>
              </a:extLst>
            </p:cNvPr>
            <p:cNvGrpSpPr/>
            <p:nvPr userDrawn="1"/>
          </p:nvGrpSpPr>
          <p:grpSpPr>
            <a:xfrm>
              <a:off x="12696514" y="3701158"/>
              <a:ext cx="514284" cy="612918"/>
              <a:chOff x="12682980" y="3403241"/>
              <a:chExt cx="622284" cy="741632"/>
            </a:xfrm>
          </p:grpSpPr>
          <p:grpSp>
            <p:nvGrpSpPr>
              <p:cNvPr id="30" name="Groep 29">
                <a:extLst>
                  <a:ext uri="{FF2B5EF4-FFF2-40B4-BE49-F238E27FC236}">
                    <a16:creationId xmlns:a16="http://schemas.microsoft.com/office/drawing/2014/main" id="{1CD6C92C-F2C4-4A42-903D-436EB82C8241}"/>
                  </a:ext>
                </a:extLst>
              </p:cNvPr>
              <p:cNvGrpSpPr/>
              <p:nvPr userDrawn="1"/>
            </p:nvGrpSpPr>
            <p:grpSpPr>
              <a:xfrm>
                <a:off x="12771568" y="3403241"/>
                <a:ext cx="467138" cy="448489"/>
                <a:chOff x="12782195" y="3403241"/>
                <a:chExt cx="467138" cy="448489"/>
              </a:xfrm>
            </p:grpSpPr>
            <p:grpSp>
              <p:nvGrpSpPr>
                <p:cNvPr id="33" name="Groep 32">
                  <a:extLst>
                    <a:ext uri="{FF2B5EF4-FFF2-40B4-BE49-F238E27FC236}">
                      <a16:creationId xmlns:a16="http://schemas.microsoft.com/office/drawing/2014/main" id="{6B0255F1-2BC8-40EF-89F0-3EC46F827BB4}"/>
                    </a:ext>
                  </a:extLst>
                </p:cNvPr>
                <p:cNvGrpSpPr/>
                <p:nvPr userDrawn="1"/>
              </p:nvGrpSpPr>
              <p:grpSpPr>
                <a:xfrm>
                  <a:off x="12782195" y="3403241"/>
                  <a:ext cx="412967" cy="393907"/>
                  <a:chOff x="13554906" y="3320109"/>
                  <a:chExt cx="443906" cy="423419"/>
                </a:xfrm>
              </p:grpSpPr>
              <p:grpSp>
                <p:nvGrpSpPr>
                  <p:cNvPr id="40" name="Groep 39">
                    <a:extLst>
                      <a:ext uri="{FF2B5EF4-FFF2-40B4-BE49-F238E27FC236}">
                        <a16:creationId xmlns:a16="http://schemas.microsoft.com/office/drawing/2014/main" id="{022FBB16-BA01-46EE-B5D6-61B4229D5DCB}"/>
                      </a:ext>
                    </a:extLst>
                  </p:cNvPr>
                  <p:cNvGrpSpPr/>
                  <p:nvPr userDrawn="1"/>
                </p:nvGrpSpPr>
                <p:grpSpPr>
                  <a:xfrm>
                    <a:off x="13554906" y="3320109"/>
                    <a:ext cx="443906" cy="423419"/>
                    <a:chOff x="12909684" y="1276143"/>
                    <a:chExt cx="443906" cy="423419"/>
                  </a:xfrm>
                </p:grpSpPr>
                <p:sp>
                  <p:nvSpPr>
                    <p:cNvPr id="43" name="Rechthoek 42">
                      <a:extLst>
                        <a:ext uri="{FF2B5EF4-FFF2-40B4-BE49-F238E27FC236}">
                          <a16:creationId xmlns:a16="http://schemas.microsoft.com/office/drawing/2014/main" id="{2DB24F18-2856-4871-814B-6B52904CDB6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4" name="Rechthoek 43">
                      <a:extLst>
                        <a:ext uri="{FF2B5EF4-FFF2-40B4-BE49-F238E27FC236}">
                          <a16:creationId xmlns:a16="http://schemas.microsoft.com/office/drawing/2014/main" id="{5CF196A9-8A98-4E2D-9920-BCB9C52F8A1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5" name="Ovaal 44">
                      <a:extLst>
                        <a:ext uri="{FF2B5EF4-FFF2-40B4-BE49-F238E27FC236}">
                          <a16:creationId xmlns:a16="http://schemas.microsoft.com/office/drawing/2014/main" id="{0EDE5E54-7382-4F0D-B06D-04538ECF7B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pic>
                <p:nvPicPr>
                  <p:cNvPr id="41" name="Afbeelding 40">
                    <a:extLst>
                      <a:ext uri="{FF2B5EF4-FFF2-40B4-BE49-F238E27FC236}">
                        <a16:creationId xmlns:a16="http://schemas.microsoft.com/office/drawing/2014/main" id="{9EC0C8CB-8AFE-4C3F-BD96-72A9252D101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70AD7623-F06A-4EA9-A8DB-C22C02E71DD1}"/>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4" name="Groep 33">
                  <a:extLst>
                    <a:ext uri="{FF2B5EF4-FFF2-40B4-BE49-F238E27FC236}">
                      <a16:creationId xmlns:a16="http://schemas.microsoft.com/office/drawing/2014/main" id="{9C90F09C-0C93-4846-A996-69809BE8C7DD}"/>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4FACBF86-D5BE-4828-8EBF-C43CBFB9F9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39" name="Rechthoek 38">
                    <a:extLst>
                      <a:ext uri="{FF2B5EF4-FFF2-40B4-BE49-F238E27FC236}">
                        <a16:creationId xmlns:a16="http://schemas.microsoft.com/office/drawing/2014/main" id="{887BED0A-7BF5-45A9-9D7F-F968911022D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35" name="Groep 34">
                  <a:extLst>
                    <a:ext uri="{FF2B5EF4-FFF2-40B4-BE49-F238E27FC236}">
                      <a16:creationId xmlns:a16="http://schemas.microsoft.com/office/drawing/2014/main" id="{1BE0A285-3AAD-43B4-8FB0-38803EB1D522}"/>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A4E82CFC-6B49-438F-ABB1-5663BA1A41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37" name="Rechthoek 36">
                    <a:extLst>
                      <a:ext uri="{FF2B5EF4-FFF2-40B4-BE49-F238E27FC236}">
                        <a16:creationId xmlns:a16="http://schemas.microsoft.com/office/drawing/2014/main" id="{9FA36227-4045-4E90-9ECB-B5BBEBECA9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sp>
            <p:nvSpPr>
              <p:cNvPr id="31" name="Rechthoek 30">
                <a:extLst>
                  <a:ext uri="{FF2B5EF4-FFF2-40B4-BE49-F238E27FC236}">
                    <a16:creationId xmlns:a16="http://schemas.microsoft.com/office/drawing/2014/main" id="{B8B07949-E89A-4CF4-A18A-C65FAA0C2883}"/>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Bijsnijden</a:t>
                </a:r>
              </a:p>
            </p:txBody>
          </p:sp>
          <p:sp>
            <p:nvSpPr>
              <p:cNvPr id="32" name="Gelijkbenige driehoek 31">
                <a:extLst>
                  <a:ext uri="{FF2B5EF4-FFF2-40B4-BE49-F238E27FC236}">
                    <a16:creationId xmlns:a16="http://schemas.microsoft.com/office/drawing/2014/main" id="{83B8D4AB-71C5-4D34-A684-5522098ABA4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pic>
        <p:nvPicPr>
          <p:cNvPr id="58" name="Picture 57">
            <a:extLst>
              <a:ext uri="{FF2B5EF4-FFF2-40B4-BE49-F238E27FC236}">
                <a16:creationId xmlns:a16="http://schemas.microsoft.com/office/drawing/2014/main" id="{77A37962-BFBF-411B-AE8F-6BF3B59A25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2430" y="302400"/>
            <a:ext cx="1417786" cy="460799"/>
          </a:xfrm>
          <a:prstGeom prst="rect">
            <a:avLst/>
          </a:prstGeom>
        </p:spPr>
      </p:pic>
    </p:spTree>
    <p:extLst>
      <p:ext uri="{BB962C8B-B14F-4D97-AF65-F5344CB8AC3E}">
        <p14:creationId xmlns:p14="http://schemas.microsoft.com/office/powerpoint/2010/main" val="958636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INFO SLIDE (ROSE)">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6616798"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(ROSE)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6628719"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3" name="Ovaal 112">
            <a:extLst>
              <a:ext uri="{FF2B5EF4-FFF2-40B4-BE49-F238E27FC236}">
                <a16:creationId xmlns:a16="http://schemas.microsoft.com/office/drawing/2014/main" id="{F354897D-E5CD-46E9-864E-48656C93D5D3}"/>
              </a:ext>
            </a:extLst>
          </p:cNvPr>
          <p:cNvSpPr/>
          <p:nvPr userDrawn="1"/>
        </p:nvSpPr>
        <p:spPr>
          <a:xfrm>
            <a:off x="7824192" y="908796"/>
            <a:ext cx="3707037" cy="370703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5" name="Tijdelijke aanduiding voor tekst 13">
            <a:extLst>
              <a:ext uri="{FF2B5EF4-FFF2-40B4-BE49-F238E27FC236}">
                <a16:creationId xmlns:a16="http://schemas.microsoft.com/office/drawing/2014/main" id="{1C02BD93-AF5A-4DB7-B46B-53F255640283}"/>
              </a:ext>
            </a:extLst>
          </p:cNvPr>
          <p:cNvSpPr>
            <a:spLocks noGrp="1"/>
          </p:cNvSpPr>
          <p:nvPr>
            <p:ph type="body" sz="quarter" idx="14" hasCustomPrompt="1"/>
          </p:nvPr>
        </p:nvSpPr>
        <p:spPr>
          <a:xfrm>
            <a:off x="8187412" y="2128340"/>
            <a:ext cx="3000877" cy="1250090"/>
          </a:xfrm>
        </p:spPr>
        <p:txBody>
          <a:bodyPr anchor="ctr"/>
          <a:lstStyle>
            <a:lvl1pPr marL="0" indent="0" algn="ctr">
              <a:spcBef>
                <a:spcPts val="0"/>
              </a:spcBef>
              <a:spcAft>
                <a:spcPts val="0"/>
              </a:spcAft>
              <a:buNone/>
              <a:defRPr sz="20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17" name="Tijdelijke aanduiding voor verticale tekst 2">
            <a:extLst>
              <a:ext uri="{FF2B5EF4-FFF2-40B4-BE49-F238E27FC236}">
                <a16:creationId xmlns:a16="http://schemas.microsoft.com/office/drawing/2014/main" id="{AA458CA7-65C0-419C-868E-5C2BF85AE455}"/>
              </a:ext>
            </a:extLst>
          </p:cNvPr>
          <p:cNvSpPr>
            <a:spLocks noGrp="1"/>
          </p:cNvSpPr>
          <p:nvPr>
            <p:ph type="body" orient="vert" idx="1" hasCustomPrompt="1"/>
          </p:nvPr>
        </p:nvSpPr>
        <p:spPr>
          <a:xfrm>
            <a:off x="698499" y="1632581"/>
            <a:ext cx="6628711" cy="4202754"/>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4" name="Picture 30">
            <a:extLst>
              <a:ext uri="{FF2B5EF4-FFF2-40B4-BE49-F238E27FC236}">
                <a16:creationId xmlns:a16="http://schemas.microsoft.com/office/drawing/2014/main" id="{D8FFECF7-107D-4BFF-AC40-51891062D5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2434" y="1043574"/>
            <a:ext cx="820532" cy="820532"/>
          </a:xfrm>
          <a:prstGeom prst="rect">
            <a:avLst/>
          </a:prstGeom>
        </p:spPr>
      </p:pic>
      <p:grpSp>
        <p:nvGrpSpPr>
          <p:cNvPr id="14" name="Instructie">
            <a:extLst>
              <a:ext uri="{FF2B5EF4-FFF2-40B4-BE49-F238E27FC236}">
                <a16:creationId xmlns:a16="http://schemas.microsoft.com/office/drawing/2014/main" id="{93CD0665-ED1C-4124-8780-88BCA515F5AE}"/>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61CB1DAB-238E-447E-BF47-02A034AEA1FB}"/>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E3187658-C4EA-4A42-AFC8-4009D283749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4587A3C0-B281-44A7-9388-CA4A751EEFCE}"/>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839E551D-16FE-48CC-AFE6-8F7F2823D712}"/>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1698202D-FD45-4183-91BF-A45560EFF45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8F4D3FAC-9701-49A3-B580-1D97276234CF}"/>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D6E81BC4-B521-45FB-8FC4-E9BB101D0906}"/>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A415C160-6DB0-4C90-9F08-99CCD30EED9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BB64B72D-8132-4109-8691-353775ABC288}"/>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FDB42391-E829-4059-B10E-E130F44F1E8F}"/>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59FA93CA-78BB-4EFE-BA8C-5216739A35EB}"/>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419ABD8F-0390-45E8-9E19-CACF663DBB1A}"/>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144AD052-4246-4562-814A-056CB21B9592}"/>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A0E09206-DCD9-49E1-9610-63F62B3AB66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16D4CEE4-1E7A-4B26-BD47-66801C3A04AC}"/>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843C26AC-C941-4F4F-9821-246AF9D91A0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B747C94C-C256-42E5-B2CB-719AB3E2B9BF}"/>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D2E1B5DC-A56E-4229-B194-121246E57F0F}"/>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86BC8ED8-E091-49C1-A10C-4645BAB3C87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29939CE3-6CE0-42AF-B75B-010F74BE575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F6128F5B-A281-4B83-BD8B-46FEB2C6E81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B8E6F718-5FB6-47D3-9C6B-251B487DF60E}"/>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A5715D9A-F8F2-45F0-A2B8-E279606943AC}"/>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3EA68EAA-B49B-4EA3-B26D-F50FE28CE69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BDAE085E-8C35-48F9-A650-5115ADEB8AC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FBD08781-380F-48A7-970B-A460A94A597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3389D6AE-CE50-4E5D-A2E9-52440932407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993DBD5E-808B-4384-A8BD-71A6CE3AE4A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8E55CEA8-A526-4752-BC40-F14B787E94F8}"/>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670A93BA-28FE-4FFE-BDCE-CE40F778875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834FBEF6-CD90-40B3-AC1E-EF8AC4ADBCC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3C90BC61-7809-4A9E-80AC-5DD051AC2673}"/>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C4E3FDF8-D728-4189-8388-C0ECDA7C85E3}"/>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2C8BA5DF-2AF3-4A64-AA84-2465B40BEEB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FD46922B-9C56-4707-8F7C-06B4364DD6F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CD417DCA-25B9-49F4-82F4-03086A93A37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08A47AA-8559-418C-8240-AD0730A2BAB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0C201783-21DD-45E2-8541-AE4D4D35BA3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1826CAF7-EB9A-47FA-AE16-F9DC0454A291}"/>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048A1A76-DE63-48C2-ACA1-FE4D57209F6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E251C023-55F5-4573-8413-46EAD26E74F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0A0C3333-CF82-46FC-85BB-344FC4A8C66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A686319E-1AA3-4B32-A2D2-97C14F3F12D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32BC763A-5C12-4D01-9D46-095F0228701D}"/>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17A9A12A-F2D7-49E3-87F6-39122F99C82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A7E6F867-9899-4BCC-95B0-BA033A7EB108}"/>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B3742298-1667-4DAF-BBBE-7AAB6F740F19}"/>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463A726E-F170-4096-8B29-0216AFAE9AA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FD26A896-C014-41C4-AFB1-3457596A8688}"/>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FCB1A05C-7FA0-43B4-A6DD-CC173C35274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B4A3745F-F75B-4F78-ADB2-F0615FD3362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3F5F0624-A535-45E1-8940-03C7808C465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D3BF321C-4628-4112-9A2C-5EA93F4B543E}"/>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7C62334A-B679-4218-8BAA-4D9B6B1E48C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D43BCBA8-1EB4-478E-9F4A-B0083B512B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2366AA2D-1A22-47B8-BA49-99EAF6A12932}"/>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9DA047D6-4427-411C-8680-304A80D9EFF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5BAE6E7B-8D6C-4BFE-B84A-307FD68FF33E}"/>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B50F8456-3AE3-402F-81D7-8A0B2B31631F}"/>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70D2BF9B-5B3C-4298-8141-AE1E50F0AF3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894C08E0-C590-4737-92E6-7DF892C02B5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D3688CB2-6C67-4BA6-8458-9511F24290E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8A727E98-3790-43B5-984D-102490597ED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45F7887D-8B2E-4DA5-A365-B9DD14437A5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D89A5AE0-35D3-4D99-8CE2-3D75A320AC33}"/>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5562EA8C-B393-48F2-AB63-85B27C611BD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02B469C2-380C-4229-99AE-DAA157DA642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DA219564-B9C0-43DC-AFA8-C5A72D876D0F}"/>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FC27F2D8-2684-4772-88AE-FCE107CA91D3}"/>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26766F3C-4C6B-46F5-BF44-EDEB2666666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0E487A71-AA68-4405-A580-35F5D9486AA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EDE83D15-1731-4D9F-AABE-3E99E9DF439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AC26C4AF-1022-4C66-B47A-9A4B975D9387}"/>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207A868F-1C4D-4279-B424-6E2C920E4A1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FAC0166C-1414-4560-A3A9-C8B99E39EC31}"/>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82ED551B-AF4E-42D6-BC7A-07177655776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A5D842AD-DCA9-400D-9CE0-6D7EB8032CCF}"/>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0292BD3B-472D-4385-86AA-195F4946F770}"/>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C89A3E80-344A-4DB8-BE63-ADB70EDA9E76}"/>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736B894B-B4B7-442E-94DA-618985E4ED8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878752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INFO SLIDE (D.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6616797"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(D.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6628718"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3" name="Ovaal 112">
            <a:extLst>
              <a:ext uri="{FF2B5EF4-FFF2-40B4-BE49-F238E27FC236}">
                <a16:creationId xmlns:a16="http://schemas.microsoft.com/office/drawing/2014/main" id="{9C2B4C5E-C87E-49CB-9F65-485B54562100}"/>
              </a:ext>
            </a:extLst>
          </p:cNvPr>
          <p:cNvSpPr/>
          <p:nvPr userDrawn="1"/>
        </p:nvSpPr>
        <p:spPr>
          <a:xfrm>
            <a:off x="7824192" y="908796"/>
            <a:ext cx="3707037" cy="3707037"/>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5" name="Tijdelijke aanduiding voor tekst 13">
            <a:extLst>
              <a:ext uri="{FF2B5EF4-FFF2-40B4-BE49-F238E27FC236}">
                <a16:creationId xmlns:a16="http://schemas.microsoft.com/office/drawing/2014/main" id="{375F59A0-D327-4847-89AE-BA80D42FE564}"/>
              </a:ext>
            </a:extLst>
          </p:cNvPr>
          <p:cNvSpPr>
            <a:spLocks noGrp="1"/>
          </p:cNvSpPr>
          <p:nvPr>
            <p:ph type="body" sz="quarter" idx="14" hasCustomPrompt="1"/>
          </p:nvPr>
        </p:nvSpPr>
        <p:spPr>
          <a:xfrm>
            <a:off x="8187412" y="2128340"/>
            <a:ext cx="3000877" cy="1250090"/>
          </a:xfrm>
        </p:spPr>
        <p:txBody>
          <a:bodyPr anchor="ctr"/>
          <a:lstStyle>
            <a:lvl1pPr marL="0" indent="0" algn="ctr">
              <a:spcBef>
                <a:spcPts val="0"/>
              </a:spcBef>
              <a:spcAft>
                <a:spcPts val="0"/>
              </a:spcAft>
              <a:buNone/>
              <a:defRPr sz="20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18" name="Tijdelijke aanduiding voor verticale tekst 2">
            <a:extLst>
              <a:ext uri="{FF2B5EF4-FFF2-40B4-BE49-F238E27FC236}">
                <a16:creationId xmlns:a16="http://schemas.microsoft.com/office/drawing/2014/main" id="{15B72FFE-1B22-4A2D-AC76-37A478BF12EE}"/>
              </a:ext>
            </a:extLst>
          </p:cNvPr>
          <p:cNvSpPr>
            <a:spLocks noGrp="1"/>
          </p:cNvSpPr>
          <p:nvPr>
            <p:ph type="body" orient="vert" idx="1" hasCustomPrompt="1"/>
          </p:nvPr>
        </p:nvSpPr>
        <p:spPr>
          <a:xfrm>
            <a:off x="698499" y="1632581"/>
            <a:ext cx="6616787" cy="4202754"/>
          </a:xfrm>
        </p:spPr>
        <p:txBody>
          <a:bodyPr vert="horz" lIns="0" tIns="0" rIns="0" bIns="0"/>
          <a:lstStyle>
            <a:lvl1pPr>
              <a:defRPr>
                <a:solidFill>
                  <a:schemeClr val="bg1"/>
                </a:solidFill>
              </a:defRPr>
            </a:lvl1pPr>
            <a:lvl2pPr marL="622300" indent="-177800">
              <a:buClr>
                <a:schemeClr val="bg1"/>
              </a:buClr>
              <a:defRPr>
                <a:solidFill>
                  <a:schemeClr val="bg1"/>
                </a:solidFill>
              </a:defRPr>
            </a:lvl2pPr>
            <a:lvl3pPr>
              <a:defRPr>
                <a:solidFill>
                  <a:schemeClr val="bg1"/>
                </a:solidFill>
              </a:defRPr>
            </a:lvl3pPr>
            <a:lvl4pPr>
              <a:defRPr b="0">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5" name="Picture 11">
            <a:extLst>
              <a:ext uri="{FF2B5EF4-FFF2-40B4-BE49-F238E27FC236}">
                <a16:creationId xmlns:a16="http://schemas.microsoft.com/office/drawing/2014/main" id="{A01B7E57-A0C6-4E01-AE11-19D0BEE86B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6573" y="1044692"/>
            <a:ext cx="820532" cy="820532"/>
          </a:xfrm>
          <a:prstGeom prst="rect">
            <a:avLst/>
          </a:prstGeom>
        </p:spPr>
      </p:pic>
      <p:grpSp>
        <p:nvGrpSpPr>
          <p:cNvPr id="14" name="Instructie">
            <a:extLst>
              <a:ext uri="{FF2B5EF4-FFF2-40B4-BE49-F238E27FC236}">
                <a16:creationId xmlns:a16="http://schemas.microsoft.com/office/drawing/2014/main" id="{3CFA1FEA-5816-4016-B3F6-DCE208CD96BC}"/>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7747B567-7392-4030-B384-55C503A734A6}"/>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86C2CC77-1913-45E0-9ABE-0B4867E67DD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923BCCAF-330C-4B68-A46A-98E82BFE9640}"/>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470A6E88-920E-4720-8469-87E38A75506C}"/>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3B8C648D-EF74-4821-86E6-D8FE351B4F47}"/>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DAC01F7C-7FFD-4FC8-89C6-F9B6FF995F5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5D4AC817-CD4D-41E5-A5B7-CB1214E7347F}"/>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17D65B8A-636D-4767-BA8B-AF955C33D30C}"/>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BD553F96-B12A-4180-8E52-A3F2091FF08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6063FC01-7688-4A25-8C45-CC801489DC88}"/>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A97A6234-5A78-4730-8305-9C9894FDF0B3}"/>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66A9375B-4F4E-4BBF-A7B3-695433152C15}"/>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46052081-5764-4F15-AC60-545150E6EF1B}"/>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14D444A8-70AA-4E2E-99B8-9357BF13CBEA}"/>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03E157B1-07BE-4214-8292-5ECA3DEFC837}"/>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4E24D354-0A28-40F9-84EF-37941D5D007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FAC14013-1A05-48AD-B4BC-F52D1DF69227}"/>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D3D0E6A4-6CE7-4BBB-945C-8F59097288E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BB2B19C8-CD5E-4642-82FE-5F8F0F0D5C6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E6CD0BFE-2639-44AA-8C39-DBE85516314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60D571E-7F86-4D02-B5E4-8F27147E0274}"/>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C6C00358-0552-4798-B38A-1271146F9AFF}"/>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031DEB98-31D5-4954-B035-CBBA4FE0E5DC}"/>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37C31A12-1BC5-4B03-84A6-629D51406C2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8CCA0CD6-2C21-4BC1-8FF7-3947A196A43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582FFEBE-BC1E-4F63-B242-58F0ED1EC24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7B943252-08AB-4C4E-9187-C272DFF296D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ADC95FC6-966B-4B01-B28E-EFF1521B598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D8ACAE83-38AD-4E76-B3AA-907B74F5F87A}"/>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C7BBD3B0-99F6-45EC-A9D6-4FAA7D51AA3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F58D73E3-CE44-46D6-9064-B50764C599E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51452F72-3AC7-480F-B614-6E6F1688E7FE}"/>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1F7B9165-E1C1-4372-BEC2-23D82CAE1A66}"/>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F68F98C5-3050-4CFE-A600-0C9285C71D5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35EB81ED-9993-43BC-9130-6CF48FE5717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4FF66B01-2FEC-4DB9-A7F1-18956136A10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61B469CB-BF16-4968-A1AA-3DB43236566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FD0035E3-9FE5-41E1-A082-5EEBADF9710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A986DF75-370E-45CA-B12D-9CD864BAB9C5}"/>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FFB6F781-A5C2-4C5C-A472-79210272CBD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BE2BB071-2272-41C0-AE5B-9E82FE9CEE5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66DD5C4B-57CA-4132-B386-0B5CDC9DE2E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CC81F62B-7BFB-41FE-93D8-5F8B30556DB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05724599-5110-4D0E-83CD-5792001E8D08}"/>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26CBB306-1C6D-4F19-9827-C798D53FBA7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F53FEFA0-38D4-47F2-884B-9EE2BB91E318}"/>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5655D9F7-94E6-4193-B8ED-BE6E70F156E8}"/>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7919C59C-F714-446C-A273-DC73B5FF122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B77D8E2B-26C6-4409-98CB-B71AAD3933B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02BB28E5-2229-4BEA-B3A5-2B808C459E39}"/>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2B498625-9131-4487-8D53-CDFA91C9689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868BD486-ECB5-4EF9-9CB1-9FB4FC03323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A05ADD00-D8F4-4820-9556-7AF54D55BCB6}"/>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002650B3-B9D1-4A36-8542-F53B5C1B222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AC7C0B14-6456-4D28-A241-234C90E5B54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53624927-2A86-4516-A2C7-8496F166E245}"/>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9D48FCA5-7FDA-4E42-B69F-088DD01CD9EF}"/>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5087A168-2DEF-4F48-A7FF-89A98F4DCDBA}"/>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D8B522CF-22AA-4DD4-AFE3-6AE22F1D5BF7}"/>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97E66E5E-CA71-4761-A16C-AFA6F18E418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E713B65B-6621-4E0E-986A-020EFB340EEF}"/>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3532A5C5-9356-4837-AF53-B1E5454EF29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D95F7ED3-C502-4949-BE3F-18C1A5D44F9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353FEE71-FA91-4EE4-A9A1-FA03EA4510A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879571E8-52C1-4CA5-A187-998B1C74B45D}"/>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B133D80C-F2DA-4130-82A6-4C433DAAEE0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27FA4D3F-93E0-4858-8368-E2B3FAF6117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7E3BC367-BDFE-4883-94E8-04E1989F1F2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BB80D476-D3CC-47E2-AFE4-C6CBF5B5FC6C}"/>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EB844B5D-D93A-496E-A0C2-2950DD209E6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C8F371BB-71DB-41AC-B1AB-00741464168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251DB7D9-FB73-4B8D-BACB-3FC2293FE529}"/>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73831123-6D72-4D2F-99C6-EAE0D83BDBC6}"/>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D37D6C8B-A29F-40B6-976B-CA8B52FFD36F}"/>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63D2F19E-9380-4092-A9F3-1B60661B57F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78FDC697-8663-488A-9877-F02D2480433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FB0630F8-4070-4E09-836C-B382747F9D4F}"/>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BAADC4B6-6FDE-4491-8966-CDFD3DAF747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5B2B7894-0998-47A2-BE2C-CDCF65940966}"/>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5097AE84-3D28-4DD7-A36C-3BCD3D41896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2512490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INFO SLIDE #2">
    <p:spTree>
      <p:nvGrpSpPr>
        <p:cNvPr id="1" name=""/>
        <p:cNvGrpSpPr/>
        <p:nvPr/>
      </p:nvGrpSpPr>
      <p:grpSpPr>
        <a:xfrm>
          <a:off x="0" y="0"/>
          <a:ext cx="0" cy="0"/>
          <a:chOff x="0" y="0"/>
          <a:chExt cx="0" cy="0"/>
        </a:xfrm>
      </p:grpSpPr>
      <p:pic>
        <p:nvPicPr>
          <p:cNvPr id="108" name="Picture 20">
            <a:extLst>
              <a:ext uri="{FF2B5EF4-FFF2-40B4-BE49-F238E27FC236}">
                <a16:creationId xmlns:a16="http://schemas.microsoft.com/office/drawing/2014/main" id="{0C5A16C7-EFF1-4861-B9A8-450AA5B32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73912" y="0"/>
            <a:ext cx="5218088" cy="5375581"/>
          </a:xfrm>
          <a:prstGeom prst="rect">
            <a:avLst/>
          </a:prstGeom>
        </p:spPr>
      </p:pic>
      <p:sp>
        <p:nvSpPr>
          <p:cNvPr id="2" name="Titel 1"/>
          <p:cNvSpPr>
            <a:spLocks noGrp="1"/>
          </p:cNvSpPr>
          <p:nvPr>
            <p:ph type="title" hasCustomPrompt="1"/>
          </p:nvPr>
        </p:nvSpPr>
        <p:spPr>
          <a:xfrm>
            <a:off x="698500" y="798650"/>
            <a:ext cx="568403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32581"/>
            <a:ext cx="5694272" cy="4202754"/>
          </a:xfrm>
        </p:spPr>
        <p:txBody>
          <a:bodyPr vert="horz" lIns="0" tIns="0" rIns="0" bIns="0"/>
          <a:lstStyle>
            <a:lvl1pPr>
              <a:defRPr>
                <a:solidFill>
                  <a:schemeClr val="tx1">
                    <a:lumMod val="85000"/>
                    <a:lumOff val="15000"/>
                  </a:schemeClr>
                </a:solidFill>
              </a:defRPr>
            </a:lvl1pPr>
            <a:lvl2pPr marL="622300" indent="-177800">
              <a:defRPr>
                <a:solidFill>
                  <a:schemeClr val="tx1">
                    <a:lumMod val="85000"/>
                    <a:lumOff val="15000"/>
                  </a:schemeClr>
                </a:solidFill>
              </a:defRPr>
            </a:lvl2pPr>
            <a:lvl3pPr>
              <a:spcAft>
                <a:spcPts val="1200"/>
              </a:spcAft>
              <a:defRPr>
                <a:solidFill>
                  <a:schemeClr val="tx1">
                    <a:lumMod val="85000"/>
                    <a:lumOff val="15000"/>
                  </a:schemeClr>
                </a:solidFill>
              </a:defRPr>
            </a:lvl3pPr>
            <a:lvl4pPr>
              <a:defRPr/>
            </a:lvl4pPr>
            <a:lvl5pPr>
              <a:defRPr>
                <a:solidFill>
                  <a:schemeClr val="tx1">
                    <a:lumMod val="85000"/>
                    <a:lumOff val="15000"/>
                  </a:schemeClr>
                </a:solidFill>
              </a:defRPr>
            </a:lvl5pPr>
            <a:lvl6pPr>
              <a:defRPr>
                <a:solidFill>
                  <a:schemeClr val="tx1">
                    <a:lumMod val="85000"/>
                    <a:lumOff val="15000"/>
                  </a:schemeClr>
                </a:solidFill>
              </a:defRPr>
            </a:lvl6pPr>
            <a:lvl7pPr>
              <a:defRPr>
                <a:solidFill>
                  <a:schemeClr val="tx1">
                    <a:lumMod val="85000"/>
                    <a:lumOff val="15000"/>
                  </a:schemeClr>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#2</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694271"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11" name="Tijdelijke aanduiding voor tekst 13">
            <a:extLst>
              <a:ext uri="{FF2B5EF4-FFF2-40B4-BE49-F238E27FC236}">
                <a16:creationId xmlns:a16="http://schemas.microsoft.com/office/drawing/2014/main" id="{273D64F0-578E-4A43-A1D7-BB30597F34E8}"/>
              </a:ext>
            </a:extLst>
          </p:cNvPr>
          <p:cNvSpPr>
            <a:spLocks noGrp="1"/>
          </p:cNvSpPr>
          <p:nvPr>
            <p:ph type="body" sz="quarter" idx="14" hasCustomPrompt="1"/>
          </p:nvPr>
        </p:nvSpPr>
        <p:spPr>
          <a:xfrm>
            <a:off x="7625234" y="2128339"/>
            <a:ext cx="3313172" cy="1882381"/>
          </a:xfrm>
        </p:spPr>
        <p:txBody>
          <a:bodyPr anchor="ctr"/>
          <a:lstStyle>
            <a:lvl1pPr marL="0" indent="0" algn="ctr">
              <a:spcBef>
                <a:spcPts val="0"/>
              </a:spcBef>
              <a:spcAft>
                <a:spcPts val="0"/>
              </a:spcAft>
              <a:buNone/>
              <a:defRPr sz="24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pic>
        <p:nvPicPr>
          <p:cNvPr id="220" name="Picture 12">
            <a:extLst>
              <a:ext uri="{FF2B5EF4-FFF2-40B4-BE49-F238E27FC236}">
                <a16:creationId xmlns:a16="http://schemas.microsoft.com/office/drawing/2014/main" id="{0FB5525F-CE5F-4ECE-8A98-5D747C1AB0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003456" y="950764"/>
            <a:ext cx="893826" cy="893826"/>
          </a:xfrm>
          <a:prstGeom prst="rect">
            <a:avLst/>
          </a:prstGeom>
        </p:spPr>
      </p:pic>
      <p:grpSp>
        <p:nvGrpSpPr>
          <p:cNvPr id="12" name="Instructie">
            <a:extLst>
              <a:ext uri="{FF2B5EF4-FFF2-40B4-BE49-F238E27FC236}">
                <a16:creationId xmlns:a16="http://schemas.microsoft.com/office/drawing/2014/main" id="{CE43D5AD-B2B1-4057-8068-87C1D0C0F423}"/>
              </a:ext>
            </a:extLst>
          </p:cNvPr>
          <p:cNvGrpSpPr/>
          <p:nvPr userDrawn="1"/>
        </p:nvGrpSpPr>
        <p:grpSpPr>
          <a:xfrm>
            <a:off x="-3437547" y="1434"/>
            <a:ext cx="3310322" cy="6001164"/>
            <a:chOff x="-3437547" y="1434"/>
            <a:chExt cx="3310322" cy="6001164"/>
          </a:xfrm>
        </p:grpSpPr>
        <p:cxnSp>
          <p:nvCxnSpPr>
            <p:cNvPr id="13" name="Rechte verbindingslijn 12">
              <a:extLst>
                <a:ext uri="{FF2B5EF4-FFF2-40B4-BE49-F238E27FC236}">
                  <a16:creationId xmlns:a16="http://schemas.microsoft.com/office/drawing/2014/main" id="{8650F96A-334A-43E4-8CE2-074CCAFC6A2C}"/>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 name="Ovaal 13">
              <a:extLst>
                <a:ext uri="{FF2B5EF4-FFF2-40B4-BE49-F238E27FC236}">
                  <a16:creationId xmlns:a16="http://schemas.microsoft.com/office/drawing/2014/main" id="{11498ED0-E658-46EE-9C8F-0CFB35B9DEE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5" name="Rechthoek 14">
              <a:extLst>
                <a:ext uri="{FF2B5EF4-FFF2-40B4-BE49-F238E27FC236}">
                  <a16:creationId xmlns:a16="http://schemas.microsoft.com/office/drawing/2014/main" id="{9C93F10A-ECDF-46E7-B0B3-0528DD32D9E9}"/>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6" name="Ovaal 15">
              <a:extLst>
                <a:ext uri="{FF2B5EF4-FFF2-40B4-BE49-F238E27FC236}">
                  <a16:creationId xmlns:a16="http://schemas.microsoft.com/office/drawing/2014/main" id="{56DE1EE2-D80B-49E8-BE3B-FE197F7FD903}"/>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7" name="Rechthoek 16">
              <a:extLst>
                <a:ext uri="{FF2B5EF4-FFF2-40B4-BE49-F238E27FC236}">
                  <a16:creationId xmlns:a16="http://schemas.microsoft.com/office/drawing/2014/main" id="{981B63FD-BD72-4937-8AB1-32A12C144929}"/>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18" name="Ovaal 17">
              <a:extLst>
                <a:ext uri="{FF2B5EF4-FFF2-40B4-BE49-F238E27FC236}">
                  <a16:creationId xmlns:a16="http://schemas.microsoft.com/office/drawing/2014/main" id="{A764D6BD-6288-4342-A2D7-830F3585DE0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9" name="Rechthoek 18">
              <a:extLst>
                <a:ext uri="{FF2B5EF4-FFF2-40B4-BE49-F238E27FC236}">
                  <a16:creationId xmlns:a16="http://schemas.microsoft.com/office/drawing/2014/main" id="{08ECE49C-997B-43B9-862C-B21DFEF11714}"/>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0" name="Ovaal 19">
              <a:extLst>
                <a:ext uri="{FF2B5EF4-FFF2-40B4-BE49-F238E27FC236}">
                  <a16:creationId xmlns:a16="http://schemas.microsoft.com/office/drawing/2014/main" id="{CE9F3F66-FE10-4D3B-BB42-D3B461347BF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1" name="Rechthoek 20">
              <a:extLst>
                <a:ext uri="{FF2B5EF4-FFF2-40B4-BE49-F238E27FC236}">
                  <a16:creationId xmlns:a16="http://schemas.microsoft.com/office/drawing/2014/main" id="{930F4A8D-5837-436C-845C-A9C3FFD836D1}"/>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2" name="Meer informatie">
              <a:extLst>
                <a:ext uri="{FF2B5EF4-FFF2-40B4-BE49-F238E27FC236}">
                  <a16:creationId xmlns:a16="http://schemas.microsoft.com/office/drawing/2014/main" id="{B82B90CA-C374-44BB-9F82-6B3DEDA41574}"/>
                </a:ext>
              </a:extLst>
            </p:cNvPr>
            <p:cNvGrpSpPr/>
            <p:nvPr userDrawn="1"/>
          </p:nvGrpSpPr>
          <p:grpSpPr>
            <a:xfrm>
              <a:off x="-3421298" y="5206936"/>
              <a:ext cx="3178515" cy="795662"/>
              <a:chOff x="-3741486" y="3387723"/>
              <a:chExt cx="3178515" cy="795662"/>
            </a:xfrm>
          </p:grpSpPr>
          <p:sp>
            <p:nvSpPr>
              <p:cNvPr id="90" name="Freeform 101">
                <a:extLst>
                  <a:ext uri="{FF2B5EF4-FFF2-40B4-BE49-F238E27FC236}">
                    <a16:creationId xmlns:a16="http://schemas.microsoft.com/office/drawing/2014/main" id="{0EA5D60F-7B26-4026-91B8-23EBCA463AD3}"/>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1" name="Rechthoek 90">
                <a:extLst>
                  <a:ext uri="{FF2B5EF4-FFF2-40B4-BE49-F238E27FC236}">
                    <a16:creationId xmlns:a16="http://schemas.microsoft.com/office/drawing/2014/main" id="{C4558EF0-E7F7-4D17-B511-1553D93DCB9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2" name="Rechte verbindingslijn 91">
                <a:extLst>
                  <a:ext uri="{FF2B5EF4-FFF2-40B4-BE49-F238E27FC236}">
                    <a16:creationId xmlns:a16="http://schemas.microsoft.com/office/drawing/2014/main" id="{E603C7E9-AE97-4D64-B06F-3056C35C6E8E}"/>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3" name="Rechthoek 22">
              <a:extLst>
                <a:ext uri="{FF2B5EF4-FFF2-40B4-BE49-F238E27FC236}">
                  <a16:creationId xmlns:a16="http://schemas.microsoft.com/office/drawing/2014/main" id="{C92A0415-DB7F-4EF0-9875-BCCEC530D7C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4" name="Ovaal 23">
              <a:extLst>
                <a:ext uri="{FF2B5EF4-FFF2-40B4-BE49-F238E27FC236}">
                  <a16:creationId xmlns:a16="http://schemas.microsoft.com/office/drawing/2014/main" id="{41FFC4AE-9477-47D1-AFBE-998730CB928F}"/>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5" name="Rechte verbindingslijn 24">
              <a:extLst>
                <a:ext uri="{FF2B5EF4-FFF2-40B4-BE49-F238E27FC236}">
                  <a16:creationId xmlns:a16="http://schemas.microsoft.com/office/drawing/2014/main" id="{990CF7CF-1973-49F9-9073-C83063A4F60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6" name="Groep 25">
              <a:extLst>
                <a:ext uri="{FF2B5EF4-FFF2-40B4-BE49-F238E27FC236}">
                  <a16:creationId xmlns:a16="http://schemas.microsoft.com/office/drawing/2014/main" id="{49554FD7-4A8B-459A-8605-9C114ACDC164}"/>
                </a:ext>
              </a:extLst>
            </p:cNvPr>
            <p:cNvGrpSpPr/>
            <p:nvPr userDrawn="1"/>
          </p:nvGrpSpPr>
          <p:grpSpPr>
            <a:xfrm>
              <a:off x="-3437547" y="349413"/>
              <a:ext cx="2933825" cy="558875"/>
              <a:chOff x="-3419346" y="368233"/>
              <a:chExt cx="3904920" cy="743862"/>
            </a:xfrm>
          </p:grpSpPr>
          <p:sp>
            <p:nvSpPr>
              <p:cNvPr id="38" name="Rechthoek 37">
                <a:extLst>
                  <a:ext uri="{FF2B5EF4-FFF2-40B4-BE49-F238E27FC236}">
                    <a16:creationId xmlns:a16="http://schemas.microsoft.com/office/drawing/2014/main" id="{4C800EF9-29D8-4D4E-A9BF-71FD20BCB35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9" name="Rechte verbindingslijn 38">
                <a:extLst>
                  <a:ext uri="{FF2B5EF4-FFF2-40B4-BE49-F238E27FC236}">
                    <a16:creationId xmlns:a16="http://schemas.microsoft.com/office/drawing/2014/main" id="{EC348DCD-05B7-41B7-9717-B8740A8C2C6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C513FFE0-A0A8-4F1E-8F1C-786A5EED933F}"/>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chthoek 40">
                <a:extLst>
                  <a:ext uri="{FF2B5EF4-FFF2-40B4-BE49-F238E27FC236}">
                    <a16:creationId xmlns:a16="http://schemas.microsoft.com/office/drawing/2014/main" id="{FC2F64AF-45DD-4D12-BEC9-474D3CE47D8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2" name="Groep 41">
                <a:extLst>
                  <a:ext uri="{FF2B5EF4-FFF2-40B4-BE49-F238E27FC236}">
                    <a16:creationId xmlns:a16="http://schemas.microsoft.com/office/drawing/2014/main" id="{B6F260A9-9179-41AB-B26E-0799E3C8B16D}"/>
                  </a:ext>
                </a:extLst>
              </p:cNvPr>
              <p:cNvGrpSpPr/>
              <p:nvPr userDrawn="1"/>
            </p:nvGrpSpPr>
            <p:grpSpPr>
              <a:xfrm>
                <a:off x="-3002834" y="720303"/>
                <a:ext cx="182598" cy="143759"/>
                <a:chOff x="-3310843" y="700986"/>
                <a:chExt cx="182598" cy="143759"/>
              </a:xfrm>
            </p:grpSpPr>
            <p:grpSp>
              <p:nvGrpSpPr>
                <p:cNvPr id="81" name="Groep 80">
                  <a:extLst>
                    <a:ext uri="{FF2B5EF4-FFF2-40B4-BE49-F238E27FC236}">
                      <a16:creationId xmlns:a16="http://schemas.microsoft.com/office/drawing/2014/main" id="{783217CC-D7B1-4B8D-A09B-D2C20BB901C4}"/>
                    </a:ext>
                  </a:extLst>
                </p:cNvPr>
                <p:cNvGrpSpPr/>
                <p:nvPr userDrawn="1"/>
              </p:nvGrpSpPr>
              <p:grpSpPr>
                <a:xfrm>
                  <a:off x="-3310843" y="700986"/>
                  <a:ext cx="182598" cy="143759"/>
                  <a:chOff x="-3310843" y="700986"/>
                  <a:chExt cx="182598" cy="143759"/>
                </a:xfrm>
              </p:grpSpPr>
              <p:cxnSp>
                <p:nvCxnSpPr>
                  <p:cNvPr id="85" name="Rechte verbindingslijn 84">
                    <a:extLst>
                      <a:ext uri="{FF2B5EF4-FFF2-40B4-BE49-F238E27FC236}">
                        <a16:creationId xmlns:a16="http://schemas.microsoft.com/office/drawing/2014/main" id="{E4DFFC93-98AC-4844-B4CA-5948D0076D4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18033F5F-B55A-4006-A195-0C31F63C26C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7" name="Rechte verbindingslijn 86">
                    <a:extLst>
                      <a:ext uri="{FF2B5EF4-FFF2-40B4-BE49-F238E27FC236}">
                        <a16:creationId xmlns:a16="http://schemas.microsoft.com/office/drawing/2014/main" id="{F1F22F90-5CF8-4422-9840-1E4A137151E0}"/>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717773C9-C298-43C9-BB2B-BBDD72DDF85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101C016D-6C30-481C-AA1A-9A51B2C69BA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2" name="Groep 81">
                  <a:extLst>
                    <a:ext uri="{FF2B5EF4-FFF2-40B4-BE49-F238E27FC236}">
                      <a16:creationId xmlns:a16="http://schemas.microsoft.com/office/drawing/2014/main" id="{A2045283-F4AE-47E3-9A58-1434EC0DDE6C}"/>
                    </a:ext>
                  </a:extLst>
                </p:cNvPr>
                <p:cNvGrpSpPr/>
                <p:nvPr userDrawn="1"/>
              </p:nvGrpSpPr>
              <p:grpSpPr>
                <a:xfrm flipH="1">
                  <a:off x="-3310774" y="735854"/>
                  <a:ext cx="88801" cy="72568"/>
                  <a:chOff x="-2091059" y="1395403"/>
                  <a:chExt cx="157316" cy="128558"/>
                </a:xfrm>
              </p:grpSpPr>
              <p:sp>
                <p:nvSpPr>
                  <p:cNvPr id="83" name="Rechthoek 82">
                    <a:extLst>
                      <a:ext uri="{FF2B5EF4-FFF2-40B4-BE49-F238E27FC236}">
                        <a16:creationId xmlns:a16="http://schemas.microsoft.com/office/drawing/2014/main" id="{DFEAB849-97CD-4A58-B679-AD34E3E75BB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Pijl: punthaak 83">
                    <a:extLst>
                      <a:ext uri="{FF2B5EF4-FFF2-40B4-BE49-F238E27FC236}">
                        <a16:creationId xmlns:a16="http://schemas.microsoft.com/office/drawing/2014/main" id="{F64B329A-2702-4460-A1DE-F9A4B419E89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3" name="Groep 42">
                <a:extLst>
                  <a:ext uri="{FF2B5EF4-FFF2-40B4-BE49-F238E27FC236}">
                    <a16:creationId xmlns:a16="http://schemas.microsoft.com/office/drawing/2014/main" id="{520FCDD1-717C-490E-84B1-83A1137E3CEE}"/>
                  </a:ext>
                </a:extLst>
              </p:cNvPr>
              <p:cNvGrpSpPr/>
              <p:nvPr userDrawn="1"/>
            </p:nvGrpSpPr>
            <p:grpSpPr>
              <a:xfrm>
                <a:off x="-3326107" y="720303"/>
                <a:ext cx="182598" cy="143759"/>
                <a:chOff x="-3634116" y="700986"/>
                <a:chExt cx="182598" cy="143759"/>
              </a:xfrm>
            </p:grpSpPr>
            <p:grpSp>
              <p:nvGrpSpPr>
                <p:cNvPr id="72" name="Groep 71">
                  <a:extLst>
                    <a:ext uri="{FF2B5EF4-FFF2-40B4-BE49-F238E27FC236}">
                      <a16:creationId xmlns:a16="http://schemas.microsoft.com/office/drawing/2014/main" id="{F526BCBA-5A6D-47B0-A69B-4BEB511BFA4B}"/>
                    </a:ext>
                  </a:extLst>
                </p:cNvPr>
                <p:cNvGrpSpPr/>
                <p:nvPr userDrawn="1"/>
              </p:nvGrpSpPr>
              <p:grpSpPr>
                <a:xfrm>
                  <a:off x="-3634116" y="700986"/>
                  <a:ext cx="182598" cy="143759"/>
                  <a:chOff x="-3634116" y="700986"/>
                  <a:chExt cx="182598" cy="143759"/>
                </a:xfrm>
              </p:grpSpPr>
              <p:cxnSp>
                <p:nvCxnSpPr>
                  <p:cNvPr id="76" name="Rechte verbindingslijn 75">
                    <a:extLst>
                      <a:ext uri="{FF2B5EF4-FFF2-40B4-BE49-F238E27FC236}">
                        <a16:creationId xmlns:a16="http://schemas.microsoft.com/office/drawing/2014/main" id="{CEA8BC0F-C028-4D4F-A58E-E8EDD79DDB3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7" name="Rechte verbindingslijn 76">
                    <a:extLst>
                      <a:ext uri="{FF2B5EF4-FFF2-40B4-BE49-F238E27FC236}">
                        <a16:creationId xmlns:a16="http://schemas.microsoft.com/office/drawing/2014/main" id="{C56A916E-A7E2-4702-9A6C-7D30D5C258D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8" name="Rechte verbindingslijn 77">
                    <a:extLst>
                      <a:ext uri="{FF2B5EF4-FFF2-40B4-BE49-F238E27FC236}">
                        <a16:creationId xmlns:a16="http://schemas.microsoft.com/office/drawing/2014/main" id="{86139E3E-B4B9-4D82-A162-929DFB65B2C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A8006DE2-E1B9-4AF2-A621-66E6FC22359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D63A829A-60D2-4D65-9A7A-4C78AF09399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3" name="Groep 72">
                  <a:extLst>
                    <a:ext uri="{FF2B5EF4-FFF2-40B4-BE49-F238E27FC236}">
                      <a16:creationId xmlns:a16="http://schemas.microsoft.com/office/drawing/2014/main" id="{DC2CCCC7-156F-48B3-B962-B26ABDE6A26F}"/>
                    </a:ext>
                  </a:extLst>
                </p:cNvPr>
                <p:cNvGrpSpPr/>
                <p:nvPr userDrawn="1"/>
              </p:nvGrpSpPr>
              <p:grpSpPr>
                <a:xfrm>
                  <a:off x="-3634047" y="735854"/>
                  <a:ext cx="88801" cy="72568"/>
                  <a:chOff x="-2091059" y="1395403"/>
                  <a:chExt cx="157316" cy="128558"/>
                </a:xfrm>
              </p:grpSpPr>
              <p:sp>
                <p:nvSpPr>
                  <p:cNvPr id="74" name="Rechthoek 73">
                    <a:extLst>
                      <a:ext uri="{FF2B5EF4-FFF2-40B4-BE49-F238E27FC236}">
                        <a16:creationId xmlns:a16="http://schemas.microsoft.com/office/drawing/2014/main" id="{AA705374-C3A9-49C6-8EB9-02C97B6CBAB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Pijl: punthaak 74">
                    <a:extLst>
                      <a:ext uri="{FF2B5EF4-FFF2-40B4-BE49-F238E27FC236}">
                        <a16:creationId xmlns:a16="http://schemas.microsoft.com/office/drawing/2014/main" id="{55D792AE-3957-437D-9E73-F166CBB54B0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4" name="Rechte verbindingslijn 43">
                <a:extLst>
                  <a:ext uri="{FF2B5EF4-FFF2-40B4-BE49-F238E27FC236}">
                    <a16:creationId xmlns:a16="http://schemas.microsoft.com/office/drawing/2014/main" id="{AA7EEF4B-5886-4CFC-BCD1-9498EDDEA81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F1F47CE1-6792-40BE-9F43-C0F47799220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 name="Groep 45">
                <a:extLst>
                  <a:ext uri="{FF2B5EF4-FFF2-40B4-BE49-F238E27FC236}">
                    <a16:creationId xmlns:a16="http://schemas.microsoft.com/office/drawing/2014/main" id="{51F8AEB8-32F7-46D8-83F4-87B7B9946105}"/>
                  </a:ext>
                </a:extLst>
              </p:cNvPr>
              <p:cNvGrpSpPr/>
              <p:nvPr userDrawn="1"/>
            </p:nvGrpSpPr>
            <p:grpSpPr>
              <a:xfrm>
                <a:off x="-2425037" y="370226"/>
                <a:ext cx="357690" cy="330595"/>
                <a:chOff x="-2721817" y="347336"/>
                <a:chExt cx="432805" cy="400021"/>
              </a:xfrm>
            </p:grpSpPr>
            <p:sp>
              <p:nvSpPr>
                <p:cNvPr id="61" name="Rechthoek 60">
                  <a:extLst>
                    <a:ext uri="{FF2B5EF4-FFF2-40B4-BE49-F238E27FC236}">
                      <a16:creationId xmlns:a16="http://schemas.microsoft.com/office/drawing/2014/main" id="{C4F7612D-8952-4ABA-AE65-2E789E2A3D0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2" name="Groep 61">
                  <a:extLst>
                    <a:ext uri="{FF2B5EF4-FFF2-40B4-BE49-F238E27FC236}">
                      <a16:creationId xmlns:a16="http://schemas.microsoft.com/office/drawing/2014/main" id="{E5AA954C-E651-40BC-90C6-E0F08D7D07EE}"/>
                    </a:ext>
                  </a:extLst>
                </p:cNvPr>
                <p:cNvGrpSpPr/>
                <p:nvPr userDrawn="1"/>
              </p:nvGrpSpPr>
              <p:grpSpPr>
                <a:xfrm>
                  <a:off x="-2652453" y="431583"/>
                  <a:ext cx="294076" cy="231526"/>
                  <a:chOff x="-3634116" y="700986"/>
                  <a:chExt cx="182598" cy="143759"/>
                </a:xfrm>
              </p:grpSpPr>
              <p:grpSp>
                <p:nvGrpSpPr>
                  <p:cNvPr id="63" name="Groep 62">
                    <a:extLst>
                      <a:ext uri="{FF2B5EF4-FFF2-40B4-BE49-F238E27FC236}">
                        <a16:creationId xmlns:a16="http://schemas.microsoft.com/office/drawing/2014/main" id="{8D03A957-4271-4F27-A39C-631A9B75A8C1}"/>
                      </a:ext>
                    </a:extLst>
                  </p:cNvPr>
                  <p:cNvGrpSpPr/>
                  <p:nvPr userDrawn="1"/>
                </p:nvGrpSpPr>
                <p:grpSpPr>
                  <a:xfrm>
                    <a:off x="-3634116" y="700986"/>
                    <a:ext cx="182598" cy="143759"/>
                    <a:chOff x="-3634116" y="700986"/>
                    <a:chExt cx="182598" cy="143759"/>
                  </a:xfrm>
                </p:grpSpPr>
                <p:cxnSp>
                  <p:nvCxnSpPr>
                    <p:cNvPr id="67" name="Rechte verbindingslijn 66">
                      <a:extLst>
                        <a:ext uri="{FF2B5EF4-FFF2-40B4-BE49-F238E27FC236}">
                          <a16:creationId xmlns:a16="http://schemas.microsoft.com/office/drawing/2014/main" id="{67611972-C799-4E47-9393-5DC041F6567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8" name="Rechte verbindingslijn 67">
                      <a:extLst>
                        <a:ext uri="{FF2B5EF4-FFF2-40B4-BE49-F238E27FC236}">
                          <a16:creationId xmlns:a16="http://schemas.microsoft.com/office/drawing/2014/main" id="{7868EE5C-4264-47A2-83FC-1EEDC32F70D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9" name="Rechte verbindingslijn 68">
                      <a:extLst>
                        <a:ext uri="{FF2B5EF4-FFF2-40B4-BE49-F238E27FC236}">
                          <a16:creationId xmlns:a16="http://schemas.microsoft.com/office/drawing/2014/main" id="{3C941966-F343-486F-800E-89CD3B5AA9E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9E03FEE6-4D8E-44F0-ACF5-F295DCD39AF8}"/>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DE1F208D-B3DC-4E3B-BAD4-F1975A26443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4" name="Groep 63">
                    <a:extLst>
                      <a:ext uri="{FF2B5EF4-FFF2-40B4-BE49-F238E27FC236}">
                        <a16:creationId xmlns:a16="http://schemas.microsoft.com/office/drawing/2014/main" id="{F5E2F729-37AB-458E-8850-3B80362BD5D0}"/>
                      </a:ext>
                    </a:extLst>
                  </p:cNvPr>
                  <p:cNvGrpSpPr/>
                  <p:nvPr userDrawn="1"/>
                </p:nvGrpSpPr>
                <p:grpSpPr>
                  <a:xfrm>
                    <a:off x="-3634047" y="735854"/>
                    <a:ext cx="88801" cy="72568"/>
                    <a:chOff x="-2091059" y="1395403"/>
                    <a:chExt cx="157316" cy="128558"/>
                  </a:xfrm>
                </p:grpSpPr>
                <p:sp>
                  <p:nvSpPr>
                    <p:cNvPr id="65" name="Rechthoek 64">
                      <a:extLst>
                        <a:ext uri="{FF2B5EF4-FFF2-40B4-BE49-F238E27FC236}">
                          <a16:creationId xmlns:a16="http://schemas.microsoft.com/office/drawing/2014/main" id="{464BC11C-2340-43AD-91F2-41E115C6CA4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Pijl: punthaak 65">
                      <a:extLst>
                        <a:ext uri="{FF2B5EF4-FFF2-40B4-BE49-F238E27FC236}">
                          <a16:creationId xmlns:a16="http://schemas.microsoft.com/office/drawing/2014/main" id="{C2E12E34-0FCF-45B8-BC1A-E6E8C95B94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7" name="Groep 46">
                <a:extLst>
                  <a:ext uri="{FF2B5EF4-FFF2-40B4-BE49-F238E27FC236}">
                    <a16:creationId xmlns:a16="http://schemas.microsoft.com/office/drawing/2014/main" id="{EA728EAA-E626-47AE-9BB5-14E97DA7F843}"/>
                  </a:ext>
                </a:extLst>
              </p:cNvPr>
              <p:cNvGrpSpPr/>
              <p:nvPr userDrawn="1"/>
            </p:nvGrpSpPr>
            <p:grpSpPr>
              <a:xfrm>
                <a:off x="-2425037" y="781500"/>
                <a:ext cx="357690" cy="330595"/>
                <a:chOff x="-2721817" y="782525"/>
                <a:chExt cx="432805" cy="400021"/>
              </a:xfrm>
            </p:grpSpPr>
            <p:sp>
              <p:nvSpPr>
                <p:cNvPr id="50" name="Rechthoek 49">
                  <a:extLst>
                    <a:ext uri="{FF2B5EF4-FFF2-40B4-BE49-F238E27FC236}">
                      <a16:creationId xmlns:a16="http://schemas.microsoft.com/office/drawing/2014/main" id="{301010C9-6DCE-4E59-BCE2-5443DB21004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1" name="Groep 50">
                  <a:extLst>
                    <a:ext uri="{FF2B5EF4-FFF2-40B4-BE49-F238E27FC236}">
                      <a16:creationId xmlns:a16="http://schemas.microsoft.com/office/drawing/2014/main" id="{FADE20C9-5412-4C6D-AE0B-19D2059ACAE2}"/>
                    </a:ext>
                  </a:extLst>
                </p:cNvPr>
                <p:cNvGrpSpPr/>
                <p:nvPr userDrawn="1"/>
              </p:nvGrpSpPr>
              <p:grpSpPr>
                <a:xfrm>
                  <a:off x="-2652453" y="866772"/>
                  <a:ext cx="294076" cy="231526"/>
                  <a:chOff x="-3310843" y="700986"/>
                  <a:chExt cx="182598" cy="143759"/>
                </a:xfrm>
              </p:grpSpPr>
              <p:grpSp>
                <p:nvGrpSpPr>
                  <p:cNvPr id="52" name="Groep 51">
                    <a:extLst>
                      <a:ext uri="{FF2B5EF4-FFF2-40B4-BE49-F238E27FC236}">
                        <a16:creationId xmlns:a16="http://schemas.microsoft.com/office/drawing/2014/main" id="{05EC44F8-2BAC-4A6A-9814-240C2F213164}"/>
                      </a:ext>
                    </a:extLst>
                  </p:cNvPr>
                  <p:cNvGrpSpPr/>
                  <p:nvPr userDrawn="1"/>
                </p:nvGrpSpPr>
                <p:grpSpPr>
                  <a:xfrm>
                    <a:off x="-3310843" y="700986"/>
                    <a:ext cx="182598" cy="143759"/>
                    <a:chOff x="-3310843" y="700986"/>
                    <a:chExt cx="182598" cy="143759"/>
                  </a:xfrm>
                </p:grpSpPr>
                <p:cxnSp>
                  <p:nvCxnSpPr>
                    <p:cNvPr id="56" name="Rechte verbindingslijn 55">
                      <a:extLst>
                        <a:ext uri="{FF2B5EF4-FFF2-40B4-BE49-F238E27FC236}">
                          <a16:creationId xmlns:a16="http://schemas.microsoft.com/office/drawing/2014/main" id="{6E91DEE5-6ED8-4E83-81A0-8854717D15C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7" name="Rechte verbindingslijn 56">
                      <a:extLst>
                        <a:ext uri="{FF2B5EF4-FFF2-40B4-BE49-F238E27FC236}">
                          <a16:creationId xmlns:a16="http://schemas.microsoft.com/office/drawing/2014/main" id="{ACCBB080-DDD8-4A58-881E-5EB0EC6C4C2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8" name="Rechte verbindingslijn 57">
                      <a:extLst>
                        <a:ext uri="{FF2B5EF4-FFF2-40B4-BE49-F238E27FC236}">
                          <a16:creationId xmlns:a16="http://schemas.microsoft.com/office/drawing/2014/main" id="{978A54E2-DFA4-4D8B-9AAD-C16BB634056E}"/>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B563A0FC-EF3C-4206-9976-B9D753D4123D}"/>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F1C6CB78-3806-4DD3-851F-7DA3A185E93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3" name="Groep 52">
                    <a:extLst>
                      <a:ext uri="{FF2B5EF4-FFF2-40B4-BE49-F238E27FC236}">
                        <a16:creationId xmlns:a16="http://schemas.microsoft.com/office/drawing/2014/main" id="{E355E124-AB8A-48F7-852F-A6463A178E1A}"/>
                      </a:ext>
                    </a:extLst>
                  </p:cNvPr>
                  <p:cNvGrpSpPr/>
                  <p:nvPr userDrawn="1"/>
                </p:nvGrpSpPr>
                <p:grpSpPr>
                  <a:xfrm flipH="1">
                    <a:off x="-3310774" y="735854"/>
                    <a:ext cx="88801" cy="72568"/>
                    <a:chOff x="-2091059" y="1395403"/>
                    <a:chExt cx="157316" cy="128558"/>
                  </a:xfrm>
                </p:grpSpPr>
                <p:sp>
                  <p:nvSpPr>
                    <p:cNvPr id="54" name="Rechthoek 53">
                      <a:extLst>
                        <a:ext uri="{FF2B5EF4-FFF2-40B4-BE49-F238E27FC236}">
                          <a16:creationId xmlns:a16="http://schemas.microsoft.com/office/drawing/2014/main" id="{38C3A274-03AB-461A-A00F-18695C325B5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Pijl: punthaak 54">
                      <a:extLst>
                        <a:ext uri="{FF2B5EF4-FFF2-40B4-BE49-F238E27FC236}">
                          <a16:creationId xmlns:a16="http://schemas.microsoft.com/office/drawing/2014/main" id="{E5B22AB2-806B-43BD-B8DE-270A2DB7D51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8" name="Rechthoek 47">
                <a:extLst>
                  <a:ext uri="{FF2B5EF4-FFF2-40B4-BE49-F238E27FC236}">
                    <a16:creationId xmlns:a16="http://schemas.microsoft.com/office/drawing/2014/main" id="{EFF0CACD-E3A1-4FFF-A7F9-1D7F4795A3C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9" name="Rechthoek 48">
                <a:extLst>
                  <a:ext uri="{FF2B5EF4-FFF2-40B4-BE49-F238E27FC236}">
                    <a16:creationId xmlns:a16="http://schemas.microsoft.com/office/drawing/2014/main" id="{0FF99FA3-1AD3-4C3E-B915-1570C4E950D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7" name="Rechte verbindingslijn 26">
              <a:extLst>
                <a:ext uri="{FF2B5EF4-FFF2-40B4-BE49-F238E27FC236}">
                  <a16:creationId xmlns:a16="http://schemas.microsoft.com/office/drawing/2014/main" id="{2654AE2F-14E6-49CA-A530-1F40F656A57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28" name="Rechthoek 27">
              <a:extLst>
                <a:ext uri="{FF2B5EF4-FFF2-40B4-BE49-F238E27FC236}">
                  <a16:creationId xmlns:a16="http://schemas.microsoft.com/office/drawing/2014/main" id="{F0684AE9-B5F5-402D-B841-D2AE4BDF5702}"/>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 name="Ovaal 28">
              <a:extLst>
                <a:ext uri="{FF2B5EF4-FFF2-40B4-BE49-F238E27FC236}">
                  <a16:creationId xmlns:a16="http://schemas.microsoft.com/office/drawing/2014/main" id="{43BBEE80-37A8-4387-8869-AC846C5FD6B4}"/>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0" name="Rechthoek 29">
              <a:extLst>
                <a:ext uri="{FF2B5EF4-FFF2-40B4-BE49-F238E27FC236}">
                  <a16:creationId xmlns:a16="http://schemas.microsoft.com/office/drawing/2014/main" id="{0DF9B6E0-F08D-4321-B509-20A2E12EA671}"/>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2EFA8CE9-1F05-4920-A430-3276BBC0302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2" name="Rechthoek 31">
              <a:extLst>
                <a:ext uri="{FF2B5EF4-FFF2-40B4-BE49-F238E27FC236}">
                  <a16:creationId xmlns:a16="http://schemas.microsoft.com/office/drawing/2014/main" id="{0AC4EB38-DB19-453E-B2EB-95548D5856C9}"/>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3" name="Ovaal 32">
              <a:extLst>
                <a:ext uri="{FF2B5EF4-FFF2-40B4-BE49-F238E27FC236}">
                  <a16:creationId xmlns:a16="http://schemas.microsoft.com/office/drawing/2014/main" id="{0DFC83D9-38A2-4263-9F84-161AD11E9E7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F5878B4E-C62B-4393-AC7B-F56A281165FC}"/>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5" name="Ovaal 34">
              <a:extLst>
                <a:ext uri="{FF2B5EF4-FFF2-40B4-BE49-F238E27FC236}">
                  <a16:creationId xmlns:a16="http://schemas.microsoft.com/office/drawing/2014/main" id="{AFC7413A-10F1-48B7-83B6-63EBAD37DF75}"/>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6" name="Rechthoek 35">
              <a:extLst>
                <a:ext uri="{FF2B5EF4-FFF2-40B4-BE49-F238E27FC236}">
                  <a16:creationId xmlns:a16="http://schemas.microsoft.com/office/drawing/2014/main" id="{5DFF68EC-C84D-4AA9-A0D7-0029F71181FE}"/>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7" name="Rechthoek 36">
              <a:extLst>
                <a:ext uri="{FF2B5EF4-FFF2-40B4-BE49-F238E27FC236}">
                  <a16:creationId xmlns:a16="http://schemas.microsoft.com/office/drawing/2014/main" id="{7A1D9D6B-9147-43D4-8269-066C79A1760A}"/>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589944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INFO SLIDE #2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204365" cy="6869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5707738"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#2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718022"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pic>
        <p:nvPicPr>
          <p:cNvPr id="148" name="Picture 9">
            <a:extLst>
              <a:ext uri="{FF2B5EF4-FFF2-40B4-BE49-F238E27FC236}">
                <a16:creationId xmlns:a16="http://schemas.microsoft.com/office/drawing/2014/main" id="{49D78B74-6651-467F-B1D5-E58493390DE1}"/>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t="18595" r="20901"/>
          <a:stretch/>
        </p:blipFill>
        <p:spPr>
          <a:xfrm rot="10800000" flipH="1" flipV="1">
            <a:off x="6967361" y="-11152"/>
            <a:ext cx="5237004" cy="5389674"/>
          </a:xfrm>
          <a:prstGeom prst="rect">
            <a:avLst/>
          </a:prstGeom>
          <a:effectLst/>
        </p:spPr>
      </p:pic>
      <p:sp>
        <p:nvSpPr>
          <p:cNvPr id="145" name="Tijdelijke aanduiding voor tekst 13">
            <a:extLst>
              <a:ext uri="{FF2B5EF4-FFF2-40B4-BE49-F238E27FC236}">
                <a16:creationId xmlns:a16="http://schemas.microsoft.com/office/drawing/2014/main" id="{7D671D9F-BCD0-4D2A-B62C-54EE6E925496}"/>
              </a:ext>
            </a:extLst>
          </p:cNvPr>
          <p:cNvSpPr>
            <a:spLocks noGrp="1"/>
          </p:cNvSpPr>
          <p:nvPr>
            <p:ph type="body" sz="quarter" idx="14" hasCustomPrompt="1"/>
          </p:nvPr>
        </p:nvSpPr>
        <p:spPr>
          <a:xfrm>
            <a:off x="7625234" y="2128339"/>
            <a:ext cx="3313172" cy="1882381"/>
          </a:xfrm>
        </p:spPr>
        <p:txBody>
          <a:bodyPr anchor="ctr"/>
          <a:lstStyle>
            <a:lvl1pPr marL="0" indent="0" algn="ctr">
              <a:spcBef>
                <a:spcPts val="0"/>
              </a:spcBef>
              <a:spcAft>
                <a:spcPts val="0"/>
              </a:spcAft>
              <a:buNone/>
              <a:defRPr sz="24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50" name="Tijdelijke aanduiding voor verticale tekst 2">
            <a:extLst>
              <a:ext uri="{FF2B5EF4-FFF2-40B4-BE49-F238E27FC236}">
                <a16:creationId xmlns:a16="http://schemas.microsoft.com/office/drawing/2014/main" id="{D5CCA79C-EE46-420C-B73B-D4D2708D15F7}"/>
              </a:ext>
            </a:extLst>
          </p:cNvPr>
          <p:cNvSpPr>
            <a:spLocks noGrp="1"/>
          </p:cNvSpPr>
          <p:nvPr>
            <p:ph type="body" orient="vert" idx="15" hasCustomPrompt="1"/>
          </p:nvPr>
        </p:nvSpPr>
        <p:spPr>
          <a:xfrm>
            <a:off x="698500" y="1632581"/>
            <a:ext cx="5714025" cy="4202754"/>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32" name="Picture 15">
            <a:extLst>
              <a:ext uri="{FF2B5EF4-FFF2-40B4-BE49-F238E27FC236}">
                <a16:creationId xmlns:a16="http://schemas.microsoft.com/office/drawing/2014/main" id="{D6A54A46-0750-4188-BB6D-E575659E73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013667" y="953705"/>
            <a:ext cx="893826" cy="893826"/>
          </a:xfrm>
          <a:prstGeom prst="rect">
            <a:avLst/>
          </a:prstGeom>
        </p:spPr>
      </p:pic>
      <p:grpSp>
        <p:nvGrpSpPr>
          <p:cNvPr id="14" name="Instructie">
            <a:extLst>
              <a:ext uri="{FF2B5EF4-FFF2-40B4-BE49-F238E27FC236}">
                <a16:creationId xmlns:a16="http://schemas.microsoft.com/office/drawing/2014/main" id="{D20D9DE7-69B9-4DC8-9FC2-BA24E1AC19AE}"/>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D225510E-853F-4D7C-92CD-A5ABC5BCEE33}"/>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664D0662-5E57-4AB1-9FBA-19FAA18DA31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FA3BB515-7DE5-428D-A4A5-C708438AC4B3}"/>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CA44C76C-A668-4391-B581-AF0A24AF01FD}"/>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F66604E5-3942-4D02-BFDD-2E244F278C4B}"/>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7E5269C8-D886-43A2-9EE9-F84CE725CD02}"/>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579DB045-EF57-4637-8170-BD99225A4B6B}"/>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63068AB0-3E98-4BDA-B0A2-931A09E5BEA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F3069C0A-AD38-48CE-A4F8-F0AB1CCFE2A9}"/>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CA95F421-585F-4369-93AF-ABFCCC95CDAD}"/>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91348661-D79C-405A-BB93-8304B7CAECF0}"/>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E8FFE4A4-CA75-469E-9F0F-403695AA0CB5}"/>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EA0CA7E2-F890-467A-8346-622827B2AE4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CF9FA78F-C081-4511-9241-796D7130A95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F94A2932-71DB-49D8-A0AB-DEFCCBD893B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8CE2DDB1-9D3D-4B9A-9938-4003AEC10554}"/>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0B6DF592-8BB4-4E81-9412-7226E30B2B70}"/>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6F0F4DC8-C854-4893-A096-93FC079D15E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E832EA02-F4AE-470A-B95E-F0A9C0FCA80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46B7344C-0A68-4293-9165-97E20AB0CDF9}"/>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5B8141AF-4411-4187-8B19-0F4B0216B41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CDA5A563-F0FF-4D7B-8FCE-9C3194862144}"/>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86DF9061-C021-4F2B-9A94-F424EA9E75DD}"/>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6F87093E-2FEB-4115-A319-0F6EE3B4687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7A9E476A-7F34-4CC5-A6D0-25B23D69761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C23A84E9-979E-4156-8368-25818089FF3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5C0AD07D-D5A4-4DEB-966C-17AA58B36FC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68841F3D-3112-4B46-B393-24C9D477C12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EF1BFBA5-9AA5-41B5-8610-6F3AE9E68E93}"/>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BB4ECF38-3BB1-4B1F-A3D4-D9E9861CB07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69D2A8C8-C511-4098-961A-7B665640781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2C9BA2E7-9322-4967-A03D-A29C7E57316D}"/>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979F77DA-553D-45FE-B748-636BE33B59FF}"/>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271B6B7C-4A40-4BE1-9A0D-2DBB225427E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3F1A19A9-97F0-42CF-8072-6D88E5F558D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A6496795-716B-47F7-8324-A53AB06ACBB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1BCD42FF-2EB4-4E35-8559-5F7E3C09E0D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47B4E5-CD18-4E63-BECF-C8B594EB9E8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CBFCA75C-7D03-4760-B72F-6C6049D3A676}"/>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DB8E5ABB-2F33-431F-A457-53251A827BA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051FEEB2-BC62-4AF8-9447-48909B48A08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8BA4FF83-4B18-4F63-89DE-9C9779CFADB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C29FE84F-1D53-48FB-8C48-11ADB0E7DD7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61AD8F02-9CF5-45D4-A1E8-DF7B593DD33B}"/>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465CC81D-CE42-4314-A8FF-1F42E4AD919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2FB1F70E-969F-42BB-97CB-5B575C9FCC0C}"/>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C1291C6B-7D31-441D-80B9-2C023476D8B8}"/>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90B858DE-709B-4632-8E04-39CB479891A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70FD1991-5395-4E3D-AF57-908D75C5DEF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55629EFC-7442-4855-B2E9-A5DD745C95B5}"/>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DC448DC5-8010-49AE-9AB8-B69FA0A92A0A}"/>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C33D5909-A027-4E2A-9CF5-BFE7CC61323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D8F37374-5FB1-4AC3-B75B-01D840920DBD}"/>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EF2E8F2-75C9-4C74-A5EB-86F3A1A8CB9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A8358911-3721-4833-92E3-5A623537805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05D40D58-2FD9-46E4-A085-6CB8E9B1A518}"/>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3ED82E6D-846C-438D-9BD4-677CC190E2B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FEBC3ABB-E851-4188-BAFF-757E5CA6597A}"/>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9C0EE246-5D23-4424-BC14-459DB49143C3}"/>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493882FD-62F7-4ACE-AD50-119F0D005D7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81E45929-BEE8-428B-AA20-252B8BE076F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2C9F1FD0-1A06-4302-B637-32915DCB6D0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C4E7A731-944A-4F9D-B9D1-ADFBE0E357F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163BCD95-E3A0-48ED-AB1F-7F8CEBBCF3D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7189D7A7-E55A-46A6-A842-7294699C86AE}"/>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B919D4C3-C820-4234-A4DB-640E0E8FA8E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9B0CD8F5-7B44-424F-B2D8-50D0EC99A13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409BA3D1-331E-4E00-B335-5C892C379D9B}"/>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0FDF9F96-8835-461C-95BB-63E13C84695A}"/>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CBE9A6F0-3B11-4230-8587-70DB0D170162}"/>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B10C0338-0764-4D60-BD40-627C00C14E0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E754D410-F541-4CA2-98EF-F8B21898E852}"/>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DA5E6B14-95F0-4B6F-B70E-F2EC0F5FCB3D}"/>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62B7288F-CDFF-4B5C-9C1F-C04EF78D6DC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B9A46E4C-068A-4271-BAE3-D77DBC680E7A}"/>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96D7EF05-182F-461B-8345-E1843D05669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58FDC386-4442-43E3-8729-1E3A0E45D821}"/>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3455C67B-8763-4799-A2B6-09064C4142A0}"/>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CEB9FBAB-B447-4D2F-BEDA-D1D7DAABE360}"/>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C1202A5B-5B36-4A6B-891B-F765A43B57AE}"/>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316627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 INFO SLIDE #2 (GEEL)">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192001" cy="6869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5734991"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#2 (GEEL)</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745323"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pic>
        <p:nvPicPr>
          <p:cNvPr id="114" name="Picture 9">
            <a:extLst>
              <a:ext uri="{FF2B5EF4-FFF2-40B4-BE49-F238E27FC236}">
                <a16:creationId xmlns:a16="http://schemas.microsoft.com/office/drawing/2014/main" id="{5320404D-75EC-4809-9D1F-CF47A38AC60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t="18595" r="21087"/>
          <a:stretch/>
        </p:blipFill>
        <p:spPr>
          <a:xfrm rot="10800000" flipH="1" flipV="1">
            <a:off x="6967361" y="-11152"/>
            <a:ext cx="5224640" cy="5389674"/>
          </a:xfrm>
          <a:prstGeom prst="rect">
            <a:avLst/>
          </a:prstGeom>
          <a:effectLst/>
        </p:spPr>
      </p:pic>
      <p:sp>
        <p:nvSpPr>
          <p:cNvPr id="118" name="Tijdelijke aanduiding voor tekst 13">
            <a:extLst>
              <a:ext uri="{FF2B5EF4-FFF2-40B4-BE49-F238E27FC236}">
                <a16:creationId xmlns:a16="http://schemas.microsoft.com/office/drawing/2014/main" id="{431EDE8B-2774-4381-BD97-12262731CE59}"/>
              </a:ext>
            </a:extLst>
          </p:cNvPr>
          <p:cNvSpPr>
            <a:spLocks noGrp="1"/>
          </p:cNvSpPr>
          <p:nvPr>
            <p:ph type="body" sz="quarter" idx="14" hasCustomPrompt="1"/>
          </p:nvPr>
        </p:nvSpPr>
        <p:spPr>
          <a:xfrm>
            <a:off x="7625234" y="2128339"/>
            <a:ext cx="3313172" cy="1882381"/>
          </a:xfrm>
        </p:spPr>
        <p:txBody>
          <a:bodyPr anchor="ctr"/>
          <a:lstStyle>
            <a:lvl1pPr marL="0" indent="0" algn="ctr">
              <a:spcBef>
                <a:spcPts val="0"/>
              </a:spcBef>
              <a:spcAft>
                <a:spcPts val="0"/>
              </a:spcAft>
              <a:buNone/>
              <a:defRPr sz="24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47" name="Tijdelijke aanduiding voor verticale tekst 2">
            <a:extLst>
              <a:ext uri="{FF2B5EF4-FFF2-40B4-BE49-F238E27FC236}">
                <a16:creationId xmlns:a16="http://schemas.microsoft.com/office/drawing/2014/main" id="{66794A49-B279-4EA3-9CC4-A91CB80F5E66}"/>
              </a:ext>
            </a:extLst>
          </p:cNvPr>
          <p:cNvSpPr>
            <a:spLocks noGrp="1"/>
          </p:cNvSpPr>
          <p:nvPr>
            <p:ph type="body" orient="vert" idx="1" hasCustomPrompt="1"/>
          </p:nvPr>
        </p:nvSpPr>
        <p:spPr>
          <a:xfrm>
            <a:off x="698500" y="1632581"/>
            <a:ext cx="5745324" cy="4202754"/>
          </a:xfrm>
        </p:spPr>
        <p:txBody>
          <a:bodyPr vert="horz" lIns="0" tIns="0" rIns="0" bIns="0"/>
          <a:lstStyle>
            <a:lvl1pPr>
              <a:buClr>
                <a:schemeClr val="bg1"/>
              </a:buClr>
              <a:defRPr>
                <a:solidFill>
                  <a:schemeClr val="tx2"/>
                </a:solidFill>
              </a:defRPr>
            </a:lvl1pPr>
            <a:lvl2pPr marL="622300" indent="-177800">
              <a:defRPr>
                <a:solidFill>
                  <a:schemeClr val="tx2"/>
                </a:solidFill>
              </a:defRPr>
            </a:lvl2pPr>
            <a:lvl3pPr>
              <a:defRPr>
                <a:solidFill>
                  <a:schemeClr val="tx2"/>
                </a:solidFill>
              </a:defRPr>
            </a:lvl3pPr>
            <a:lvl4pPr>
              <a:defRPr b="0">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9" name="Picture 12">
            <a:extLst>
              <a:ext uri="{FF2B5EF4-FFF2-40B4-BE49-F238E27FC236}">
                <a16:creationId xmlns:a16="http://schemas.microsoft.com/office/drawing/2014/main" id="{A40DABB7-C448-4988-A9AE-D7BEDD1356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003456" y="950764"/>
            <a:ext cx="893826" cy="893826"/>
          </a:xfrm>
          <a:prstGeom prst="rect">
            <a:avLst/>
          </a:prstGeom>
        </p:spPr>
      </p:pic>
      <p:grpSp>
        <p:nvGrpSpPr>
          <p:cNvPr id="14" name="Instructie">
            <a:extLst>
              <a:ext uri="{FF2B5EF4-FFF2-40B4-BE49-F238E27FC236}">
                <a16:creationId xmlns:a16="http://schemas.microsoft.com/office/drawing/2014/main" id="{AA89EE10-CF5A-4CEC-9340-B3396AAEC4B4}"/>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F9AE8DDC-B5C2-440D-A0E4-BE3C6A2F778A}"/>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78D44D5A-2F85-47A0-8A39-82503DEB5459}"/>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9FDC8C5E-3711-47FB-B834-284FD8477DAB}"/>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A9E2C3E3-52E5-4B6C-BD66-5A2593BF0CD4}"/>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504A94A6-ECF2-4E8B-8619-760C645E3BB1}"/>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40114E51-D9E7-4122-A11C-11B625A3C97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18F7636C-F584-4947-98F8-C818CE92F212}"/>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BE063057-5259-4502-834B-6A6AF42A8E39}"/>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23C4A55E-F992-41FE-82EB-09542CEFCC9C}"/>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B69615AC-AFD6-4CA3-8311-A3CC6383728C}"/>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89656A2F-6DBC-41B6-8D2B-5AFA16FDFAE0}"/>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0C46C1BC-F938-4C91-9BA8-0B7B1084E6B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518D830B-4EE8-46BE-8096-8DD987266B5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3402A3D2-B771-4C72-908E-B9459C3AD75A}"/>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71E0C8B2-60DA-4BE2-8612-D1711DE9161B}"/>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A18A5CC5-2CDE-4534-8F69-443DE2983DB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F5674B30-984C-4945-87E1-F3F9B8247B02}"/>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7B631134-0192-4EFF-80DC-9E3130A26960}"/>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0DF2E63E-A788-485B-9AAE-FDA7642DB61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DCB4543-F20F-47E6-B58C-2ACC2701D2E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EF021913-8FA3-4B3B-A702-E70AC906445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8096B746-5496-4AD6-9233-A2495722E739}"/>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6B102E6B-B3EE-45B2-8F13-BC7739AF70E3}"/>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37BA05A4-2E94-4DC8-A237-BBEE5CDC36B4}"/>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8F59E14A-A554-4845-B822-7EB478002BA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085FACEA-4D75-4CCA-A4CD-B38C40DAC3D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C9F586DE-AC4C-40E1-98FA-B910FB50301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512096C0-7431-4FE1-B9D1-AE6D41FB11F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0BB60877-73FB-4AE4-9B44-E5D91BB552C8}"/>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415B8D3B-8511-4851-89B9-43EA8B21A47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B463A73A-9121-4CD9-90A9-CE0556EA53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7890160E-52FE-429F-B711-B55BBE25C539}"/>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0FF968B9-56FC-4C47-8F60-ECF57D8F04A2}"/>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85BE785F-5ABA-4A3A-8648-F6670FEF6EC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2533B6DE-DE0C-4810-B945-635C0B26ECA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1D55A255-C9CD-4DBE-BB88-12D41987EEB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CAEF5750-EEE2-41B4-9005-DEF0A062984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03D0732-1324-44DE-8F92-BEE99C7522F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9F0F30D2-5C8F-4C3D-9281-022C83C4B500}"/>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7DA69AA0-FA60-4920-BA16-C4DB05B0E53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A98F5CDC-5220-4732-8C0D-11FC608CA7F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57AA136C-DD81-4E77-92F5-3C4FD297DFD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87F58583-81B7-4FE8-8B18-C4023027F741}"/>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654B66DC-DE19-4AC2-91FA-0D145C920F97}"/>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78E1F2DA-C562-4F29-BB2E-554B696ACA26}"/>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E6F1168C-D5BF-44A5-AE73-B7803A24FD5D}"/>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56B8A638-815E-42D2-81D1-668A8EE25057}"/>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F993C9B8-EF96-4753-8871-72A6E51E1DF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D71EEC06-DCA4-4A21-8944-6B333D9DAC0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756E71F3-E8E1-4A9C-B149-F7E8D511AA9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74B58B0A-B12F-4A3C-9D96-3C85940739D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1F4D3638-2481-4460-8564-62CAD7DF948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3F69B6BA-97A1-4F3D-9B65-BCF53213664D}"/>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D44D668A-E15A-47ED-834E-45BA2C35F7E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DB2F3B4E-2A2C-4BCB-854A-582C822C5E4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4AA7AD89-0633-40FF-AC60-F1B140C3F6F5}"/>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29CE83BB-802F-4A80-9828-3BC84AF4BF1B}"/>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3C18D9EB-844B-4C4F-B1CB-4FE63402673A}"/>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E766B155-6245-44B6-88C3-C595B28C153B}"/>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89CDF63F-F175-477C-A2AC-2A24AF1740D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7F025C3E-4BA5-4862-8BA8-9235B3144F7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94F20929-D7E7-4BCB-AFD2-8E767FF3D9C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35B908D2-1B76-4D97-9D5C-3A08C042019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88935AB9-50F4-4E20-9F0E-84EF71CA01F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C72F2C57-4325-4D85-8C97-7134E283BFA8}"/>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5056F2BD-DED0-406A-B73E-B8473E3FC8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FCF369DE-1D5F-46F9-8225-7475ED2E409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C0D142B5-9658-4076-B025-3A0256AEEAD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376DBF8D-C61F-45D7-860D-13DF37EAB3F6}"/>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5FF3C5A3-6D05-4001-860D-616CD4C0B551}"/>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02F98D69-E2E8-49FB-9AEE-650CE631461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98BC9CF6-8CF5-4575-90CB-9D6C3EF1419D}"/>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9BFD7B07-18C0-42A8-996D-4335393D02BC}"/>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05AD91A8-4954-438D-9F27-83F6B85F8A5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C4C772B4-DD38-4D9F-90AD-6F2D88B55894}"/>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B89A72E3-3011-48C4-9B77-7BC28578894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A813917B-3CE4-4C97-8171-B780A6FDC1DE}"/>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A34578CA-3B55-4E76-930A-79DB36EDAE4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4C6256E5-83D4-42B2-AC61-443775BF3FBA}"/>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7C14093D-0C37-40CE-A618-F714CB2140F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2850443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 INFO SLIDE #2 (ROSE)">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0" y="-11151"/>
            <a:ext cx="12192000" cy="6869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5723907"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#2 (ROSE)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5734219" cy="398317"/>
          </a:xfrm>
        </p:spPr>
        <p:txBody>
          <a:bodyPr anchor="b"/>
          <a:lstStyle>
            <a:lvl1pPr marL="0" indent="0" algn="l">
              <a:buNone/>
              <a:defRPr sz="2000">
                <a:solidFill>
                  <a:schemeClr val="tx2"/>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pic>
        <p:nvPicPr>
          <p:cNvPr id="110" name="Picture 9">
            <a:extLst>
              <a:ext uri="{FF2B5EF4-FFF2-40B4-BE49-F238E27FC236}">
                <a16:creationId xmlns:a16="http://schemas.microsoft.com/office/drawing/2014/main" id="{A5C76D0D-AAB2-427A-B3CD-08472614B3B1}"/>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t="18595" r="21087"/>
          <a:stretch/>
        </p:blipFill>
        <p:spPr>
          <a:xfrm rot="10800000" flipH="1" flipV="1">
            <a:off x="6967361" y="-11152"/>
            <a:ext cx="5224640" cy="5389674"/>
          </a:xfrm>
          <a:prstGeom prst="rect">
            <a:avLst/>
          </a:prstGeom>
          <a:effectLst/>
        </p:spPr>
      </p:pic>
      <p:sp>
        <p:nvSpPr>
          <p:cNvPr id="111" name="Tijdelijke aanduiding voor tekst 13">
            <a:extLst>
              <a:ext uri="{FF2B5EF4-FFF2-40B4-BE49-F238E27FC236}">
                <a16:creationId xmlns:a16="http://schemas.microsoft.com/office/drawing/2014/main" id="{8145096C-3A4F-4370-A892-99E9A56BA626}"/>
              </a:ext>
            </a:extLst>
          </p:cNvPr>
          <p:cNvSpPr>
            <a:spLocks noGrp="1"/>
          </p:cNvSpPr>
          <p:nvPr>
            <p:ph type="body" sz="quarter" idx="14" hasCustomPrompt="1"/>
          </p:nvPr>
        </p:nvSpPr>
        <p:spPr>
          <a:xfrm>
            <a:off x="7625234" y="2128339"/>
            <a:ext cx="3313172" cy="1882381"/>
          </a:xfrm>
        </p:spPr>
        <p:txBody>
          <a:bodyPr anchor="ctr"/>
          <a:lstStyle>
            <a:lvl1pPr marL="0" indent="0" algn="ctr">
              <a:spcBef>
                <a:spcPts val="0"/>
              </a:spcBef>
              <a:spcAft>
                <a:spcPts val="0"/>
              </a:spcAft>
              <a:buNone/>
              <a:defRPr sz="24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45" name="Tijdelijke aanduiding voor verticale tekst 2">
            <a:extLst>
              <a:ext uri="{FF2B5EF4-FFF2-40B4-BE49-F238E27FC236}">
                <a16:creationId xmlns:a16="http://schemas.microsoft.com/office/drawing/2014/main" id="{BE2B6844-8DF9-4512-A0A4-4E8AF81747EB}"/>
              </a:ext>
            </a:extLst>
          </p:cNvPr>
          <p:cNvSpPr>
            <a:spLocks noGrp="1"/>
          </p:cNvSpPr>
          <p:nvPr>
            <p:ph type="body" orient="vert" idx="1" hasCustomPrompt="1"/>
          </p:nvPr>
        </p:nvSpPr>
        <p:spPr>
          <a:xfrm>
            <a:off x="698500" y="1632581"/>
            <a:ext cx="5734218" cy="4202754"/>
          </a:xfrm>
        </p:spPr>
        <p:txBody>
          <a:bodyPr vert="horz" lIns="0" tIns="0" rIns="0" bIns="0"/>
          <a:lstStyle>
            <a:lvl1pPr>
              <a:buClr>
                <a:schemeClr val="tx2"/>
              </a:buClr>
              <a:defRPr>
                <a:solidFill>
                  <a:schemeClr val="bg1"/>
                </a:solidFill>
              </a:defRPr>
            </a:lvl1pPr>
            <a:lvl2pPr marL="622300" indent="-177800">
              <a:buClr>
                <a:schemeClr val="bg1"/>
              </a:buClr>
              <a:defRPr>
                <a:solidFill>
                  <a:schemeClr val="bg1"/>
                </a:solidFill>
              </a:defRPr>
            </a:lvl2pPr>
            <a:lvl3pPr>
              <a:spcAft>
                <a:spcPts val="1200"/>
              </a:spcAft>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7" name="Picture 10">
            <a:extLst>
              <a:ext uri="{FF2B5EF4-FFF2-40B4-BE49-F238E27FC236}">
                <a16:creationId xmlns:a16="http://schemas.microsoft.com/office/drawing/2014/main" id="{2C033788-BB5E-4A6A-8F41-672DEB6CD6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013919" y="949110"/>
            <a:ext cx="893826" cy="893826"/>
          </a:xfrm>
          <a:prstGeom prst="rect">
            <a:avLst/>
          </a:prstGeom>
        </p:spPr>
      </p:pic>
      <p:grpSp>
        <p:nvGrpSpPr>
          <p:cNvPr id="14" name="Instructie">
            <a:extLst>
              <a:ext uri="{FF2B5EF4-FFF2-40B4-BE49-F238E27FC236}">
                <a16:creationId xmlns:a16="http://schemas.microsoft.com/office/drawing/2014/main" id="{EB922FB2-3BFE-4B8C-BC7B-EDD14F7FC333}"/>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4CF78667-96E6-48B6-BC66-0714E0083418}"/>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5499263F-416B-4581-9FA2-3C7B6905C8E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A00DB95F-6A9E-499B-9A12-7E9FB30B3099}"/>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DE300549-5C1F-4E99-AA42-B0BED644590F}"/>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88BF8DCE-15B1-499C-8C9C-B98648F9FB34}"/>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7388A92F-AE26-4078-B1E6-3CCD4FFC177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0974B2FC-5B38-4FC3-BF3F-3672E88DC4C7}"/>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8A9281B7-1382-4ACC-802A-0A4A20D06B3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FEA7DEF0-BA22-44D9-9DBD-BB6D8D38D06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78F1DD4D-0BC2-4555-BD16-DF6FC2BFAACF}"/>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566B9E95-F92D-46A7-A87F-EC1ED8348A89}"/>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6098B0B2-CD7D-4FF5-A93F-9617C188B70D}"/>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A2933E19-A395-45B8-A137-5BABCA33438C}"/>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4904E2FF-9D0B-4662-89F3-7CDF3208493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8800F26A-336B-425D-A5CB-FBBE45E675D0}"/>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EDC8B1BA-D933-4AA6-A740-199B54D0FC43}"/>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28F3D82F-A7A3-463E-B57A-FA18F8A21E64}"/>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367FF8AF-023C-420A-A818-0F797580E52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4C064775-BAB9-4794-A921-FF2C8D6BA39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D847045D-66E3-4D76-90C2-8533BFDDE21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E12AA81E-3D9D-42AF-914D-974EDC0D8D5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0E97E97D-69CC-45F3-B0A1-11DE6214C969}"/>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2655488F-4812-48B6-9091-D986C7ABCA11}"/>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477B02C2-27AF-4421-88ED-7C3EA9FD64B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0F354990-C506-47D5-A0EF-FEC8FC525AA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E65D580E-62AD-4110-A5F3-C468E2B800B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AA4A895E-BB3E-4321-9B14-D3E9E231152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34C11A3F-8F6C-4207-966E-C2980AA2D0B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3F6D5F33-8BF0-464B-8CAC-284A8600C11D}"/>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DA7FACA8-E616-43A5-8740-A71DF7AED3A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F2A09B41-3330-4D6D-A668-C4DADDBE44D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F963B7CD-A52F-4AD9-8A46-CB6884E04E1B}"/>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8A81E4EF-3187-4ED3-A5FE-A5CB930B9AF7}"/>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7C0708FC-A0D6-4160-8F43-BC1B39DA5CD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8AF9F76-B376-4EED-90F1-030A0675B03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D4205157-AE5B-41C2-8286-3A04B8F96CD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20CC293-3160-49DF-B0AB-237B3348445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AD1C0C56-4D04-4A37-8DC8-8D88EE122D9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1C83E874-26A7-49B3-AA1E-8251DE11B0B1}"/>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2AA0F618-14D9-46E8-8A35-D7B6AB68AB5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825A1419-517D-4501-B5DB-001F727444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13A90ACE-2984-42C5-820F-A2E4ED422B7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A9F3F537-ED9F-4C81-BBDA-283202B569D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21CF835C-0A13-49BB-88FF-13519ADC8DB3}"/>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B453DF01-BB7D-4C8B-A286-203E0FA04D7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C2A588BC-45FC-4258-B0F4-C08291D43B2F}"/>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BA7E2D71-57A4-4D72-A68E-5603ABF1FF1A}"/>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4F3FA2B3-27F6-4EE3-88A8-DB356BF85F1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470E2A9B-88B2-4940-877D-47FD26A62A2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29DCA69C-8FAA-4A4A-9F24-9F4D229FCCF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BCB36F9A-D20A-4D9A-BC1A-5757548B426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F84E05FC-764F-47F4-89BA-781C9DFAE14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34DF1CE7-5F30-41D1-9387-C0C60C101A3C}"/>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5BFE0B95-7B09-4729-B90B-30B9127C5A7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C0A84A5A-368D-46B3-83F5-F6A8B95BE3B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99A0BC6B-1776-43B9-87E0-55A171B7A5BE}"/>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8032595B-CEB5-48D4-BB10-0BF8CDBC4CC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D1F71719-758D-42F0-8ED2-6D0A9A49C475}"/>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F844E763-711B-42B0-8330-2FC1D444A174}"/>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F48E1A6E-570D-4D76-A9E0-673A46ADA68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E0457665-18EC-46A9-B6BC-C8BD775C60C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74AE2AED-2C4D-4438-B3C0-DBCD54992BF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024DF1CA-1ED7-426E-B0CB-82D44FB777B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8FBE741E-E670-4B8F-804C-5929F0A619A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2890F833-65BC-4EA2-8108-FDB092DADF40}"/>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F4A5D842-C4DC-4D1C-95C7-6F67BF87216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2C62337B-5860-480C-97C5-370F65D5643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C65DC3BF-CEDB-40CE-9890-19A64A1077A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65391F19-C98D-49E0-93F7-A3306CE0C52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307CC6EB-8B94-483B-822E-FA6AFEF39E13}"/>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A8465510-ED11-4BC0-A85A-2E3DA21989E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DB21FC10-A7C1-4A1D-BE50-B168DC2A2193}"/>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E06A440F-D9F1-44BD-9B56-CE50D48FF9F0}"/>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8CF4E28F-951D-4302-9551-F6CA09CB6487}"/>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4FF0A733-DD72-4ADE-8E88-42FD65BE54E6}"/>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63DC4E97-1B33-4B07-BD85-441233C3F255}"/>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4E2FE170-0F6C-479A-A5C3-D03A9D49D51D}"/>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EED317D0-402A-4DD8-9C1B-C48B88F8FCFE}"/>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E02ED006-07D7-40AF-8BF7-386FF121B5F3}"/>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789FCAA2-CD6D-49FA-A61A-BF1C5D30637D}"/>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876334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 INFO SLIDE #2 (D. BLAUW)">
    <p:spTree>
      <p:nvGrpSpPr>
        <p:cNvPr id="1" name=""/>
        <p:cNvGrpSpPr/>
        <p:nvPr/>
      </p:nvGrpSpPr>
      <p:grpSpPr>
        <a:xfrm>
          <a:off x="0" y="0"/>
          <a:ext cx="0" cy="0"/>
          <a:chOff x="0" y="0"/>
          <a:chExt cx="0" cy="0"/>
        </a:xfrm>
      </p:grpSpPr>
      <p:sp>
        <p:nvSpPr>
          <p:cNvPr id="142" name="Rechthoek 141">
            <a:extLst>
              <a:ext uri="{FF2B5EF4-FFF2-40B4-BE49-F238E27FC236}">
                <a16:creationId xmlns:a16="http://schemas.microsoft.com/office/drawing/2014/main" id="{F38A45F2-4068-4573-81B0-BA8500232D9D}"/>
              </a:ext>
            </a:extLst>
          </p:cNvPr>
          <p:cNvSpPr/>
          <p:nvPr userDrawn="1"/>
        </p:nvSpPr>
        <p:spPr>
          <a:xfrm>
            <a:off x="-1" y="-11151"/>
            <a:ext cx="12192001" cy="686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hasCustomPrompt="1"/>
          </p:nvPr>
        </p:nvSpPr>
        <p:spPr>
          <a:xfrm>
            <a:off x="698500" y="798650"/>
            <a:ext cx="5744597" cy="490400"/>
          </a:xfrm>
        </p:spPr>
        <p:txBody>
          <a:bodyPr lIns="0" tIns="0" rIns="0" bIns="0"/>
          <a:lstStyle>
            <a:lvl1pPr>
              <a:defRPr>
                <a:solidFill>
                  <a:schemeClr val="bg1"/>
                </a:solidFill>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#2 (D. BLAUW)</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754947"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43" name="Picture 17">
            <a:extLst>
              <a:ext uri="{FF2B5EF4-FFF2-40B4-BE49-F238E27FC236}">
                <a16:creationId xmlns:a16="http://schemas.microsoft.com/office/drawing/2014/main" id="{B6D63CE3-7E78-48B9-9DDA-A9A88835F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pic>
        <p:nvPicPr>
          <p:cNvPr id="111" name="Picture 9">
            <a:extLst>
              <a:ext uri="{FF2B5EF4-FFF2-40B4-BE49-F238E27FC236}">
                <a16:creationId xmlns:a16="http://schemas.microsoft.com/office/drawing/2014/main" id="{5428F9F6-D38D-4264-BD67-9790A47515C7}"/>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t="18595" r="21087"/>
          <a:stretch/>
        </p:blipFill>
        <p:spPr>
          <a:xfrm rot="10800000" flipH="1" flipV="1">
            <a:off x="6967361" y="-11152"/>
            <a:ext cx="5224640" cy="5389674"/>
          </a:xfrm>
          <a:prstGeom prst="rect">
            <a:avLst/>
          </a:prstGeom>
          <a:effectLst/>
        </p:spPr>
      </p:pic>
      <p:sp>
        <p:nvSpPr>
          <p:cNvPr id="114" name="Tijdelijke aanduiding voor tekst 13">
            <a:extLst>
              <a:ext uri="{FF2B5EF4-FFF2-40B4-BE49-F238E27FC236}">
                <a16:creationId xmlns:a16="http://schemas.microsoft.com/office/drawing/2014/main" id="{BE4B2356-9383-48C9-A7F0-B25E4FA60003}"/>
              </a:ext>
            </a:extLst>
          </p:cNvPr>
          <p:cNvSpPr>
            <a:spLocks noGrp="1"/>
          </p:cNvSpPr>
          <p:nvPr>
            <p:ph type="body" sz="quarter" idx="14" hasCustomPrompt="1"/>
          </p:nvPr>
        </p:nvSpPr>
        <p:spPr>
          <a:xfrm>
            <a:off x="7625234" y="2128339"/>
            <a:ext cx="3313172" cy="1882381"/>
          </a:xfrm>
        </p:spPr>
        <p:txBody>
          <a:bodyPr anchor="ctr"/>
          <a:lstStyle>
            <a:lvl1pPr marL="0" indent="0" algn="ctr">
              <a:spcBef>
                <a:spcPts val="0"/>
              </a:spcBef>
              <a:spcAft>
                <a:spcPts val="0"/>
              </a:spcAft>
              <a:buNone/>
              <a:defRPr sz="2400">
                <a:solidFill>
                  <a:schemeClr val="tx2"/>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18" name="Tijdelijke aanduiding voor verticale tekst 2">
            <a:extLst>
              <a:ext uri="{FF2B5EF4-FFF2-40B4-BE49-F238E27FC236}">
                <a16:creationId xmlns:a16="http://schemas.microsoft.com/office/drawing/2014/main" id="{82D81B42-3881-489E-8590-745EE5E5BBD7}"/>
              </a:ext>
            </a:extLst>
          </p:cNvPr>
          <p:cNvSpPr>
            <a:spLocks noGrp="1"/>
          </p:cNvSpPr>
          <p:nvPr>
            <p:ph type="body" orient="vert" idx="1" hasCustomPrompt="1"/>
          </p:nvPr>
        </p:nvSpPr>
        <p:spPr>
          <a:xfrm>
            <a:off x="698499" y="1632581"/>
            <a:ext cx="5754939" cy="4202754"/>
          </a:xfrm>
        </p:spPr>
        <p:txBody>
          <a:bodyPr vert="horz" lIns="0" tIns="0" rIns="0" bIns="0"/>
          <a:lstStyle>
            <a:lvl1pPr>
              <a:defRPr>
                <a:solidFill>
                  <a:schemeClr val="bg1"/>
                </a:solidFill>
              </a:defRPr>
            </a:lvl1pPr>
            <a:lvl2pPr marL="622300" indent="-1778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pic>
        <p:nvPicPr>
          <p:cNvPr id="225" name="Picture 12">
            <a:extLst>
              <a:ext uri="{FF2B5EF4-FFF2-40B4-BE49-F238E27FC236}">
                <a16:creationId xmlns:a16="http://schemas.microsoft.com/office/drawing/2014/main" id="{35C1D7BA-ADA5-4C4D-8938-432DD4044C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003456" y="950764"/>
            <a:ext cx="893826" cy="893826"/>
          </a:xfrm>
          <a:prstGeom prst="rect">
            <a:avLst/>
          </a:prstGeom>
        </p:spPr>
      </p:pic>
      <p:grpSp>
        <p:nvGrpSpPr>
          <p:cNvPr id="14" name="Instructie">
            <a:extLst>
              <a:ext uri="{FF2B5EF4-FFF2-40B4-BE49-F238E27FC236}">
                <a16:creationId xmlns:a16="http://schemas.microsoft.com/office/drawing/2014/main" id="{1F2DBE00-AB4E-4312-BDD3-A68883FDB5EB}"/>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F9C60C16-D4EB-4CFF-A7F0-C81334EEEEEC}"/>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34A91265-6355-4DF3-8365-1E368FCBA37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D52E7D5E-AE30-49DF-8B94-FF75C055B6B0}"/>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E5B8C9A8-31E0-416F-873A-40C410103721}"/>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CD797478-7959-48A5-953E-A4E18BA67A6E}"/>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C47E024F-C167-493A-81D8-DFC84A53A969}"/>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CF74C989-1C7A-4012-A35C-3F8AF62C0579}"/>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AE17AA65-C661-4A8A-9821-6508820A6CE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77763633-53BE-4535-A62F-46F4ADAF8821}"/>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7CF33BAF-7B85-4F71-BA2E-C3F58B632CA6}"/>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F4A1D3AC-FFBA-46E2-A154-4B86012C364F}"/>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2AAF18F3-D74C-4BB4-9BA5-A63B334C399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2C7FA2CE-B890-47F3-82D0-09A0FE02F4B7}"/>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ED69DC2C-DC3E-43C7-B6BA-3E54DFE54A8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B0BB4F7E-1764-44E0-87F3-6F152E38742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BAA11832-B48E-4BCD-B22E-530B5726AEAE}"/>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5E7CF78E-C118-4616-9085-147B0A81999E}"/>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CFD287F3-65BB-43A7-9725-D2BE8FFB65F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AAEB9A78-69EA-4FDB-AEC5-EE93AEAAD1E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09F84325-9AD7-4EDF-A782-0FA1E6D2971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C0C76DBE-7BD7-4091-A9C4-1A780B18FBD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F6B12D7F-FF4B-4DA6-B284-E69AA1E98971}"/>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DCEBBD82-5DAD-46AD-A01D-B875EBA73C85}"/>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69213D10-EF4F-40E5-82C7-4CAA4C5D3B2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FC301663-C54B-41FC-8828-0E55940F51F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FCA923DD-F133-46C7-B9A6-E8FCBFB06FA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9BF843C6-570C-4F93-8796-B5A5276D43F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D83F2BD0-EE62-4309-9018-8CB279A2C35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10510B9E-337B-42A3-B266-09C9C85E1FB1}"/>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FE0012FC-8778-4EEB-8ABD-D2C3D0DAF2D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9490BE80-63FD-4336-9B69-D686E97DDA0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431EC688-AB79-4D44-9A90-4B8007139A6D}"/>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1C357055-4260-4246-BBCC-B5AA47496D38}"/>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B6DB7EAE-D1A7-43D7-9C7E-B03FD36C0A3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B09395B0-F0F4-457D-9850-74261A60404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60A91FA0-201C-49B4-BE5F-FC46968D691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A6919580-A507-4C68-AF14-7302FDD6BF01}"/>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1D8F2916-47CF-44AF-A879-7E9645F2708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EDCE9EFA-AD7A-4D5B-B66A-7C11263F6473}"/>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B4ED0BFF-F0B8-46AF-80CC-18769AD0E2F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10711F93-0D00-4C39-A33F-DD1BAB44FD8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EBDF2A52-8B08-4C86-B2C5-14C735A1E74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C581A33F-84C0-46A7-9C74-0BAD9BEB451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D2AB4D84-0FBA-4803-98DB-51611753EE85}"/>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AC1F85AB-D3EB-48AD-9EFE-24E050EC8CC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5F967159-1B23-42BD-95F1-41E523E20336}"/>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64A59460-EE85-456E-94AB-B63DBA4080AE}"/>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064E04B3-25C8-483B-A66F-431BC210788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D4425CCF-E84D-4FCB-B750-8D5C15DF553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A3AE3986-86FB-42D0-A3F2-97F2E1519DD4}"/>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02F2B64D-465D-486F-A9E8-72C003F3BD9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A92A4BF9-1AA0-479E-974E-F8E683CB60A0}"/>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20795CD9-EFE3-4216-8527-4B553E648E17}"/>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92DC6765-48E4-438D-BBE0-DD327E6FFF5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68DC8894-99B0-4785-B80B-1D0826E6F80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9C16385E-3E09-4D13-9302-4798B97ADC3F}"/>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F4625764-4422-4E5B-8E46-47040E813F4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F5C08BEE-2A78-4965-9A79-BF0E022FB9C9}"/>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3D376E80-0011-4A94-B53A-0039B8C418E7}"/>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3B3E7DEE-C8F8-4C3A-9C69-12E2400B3D9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777C03E0-85D7-49FD-8546-38D3DE2D7CD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1174FB89-43E1-4B10-8F76-26F831DAF83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D3BF6B3F-BBE1-47F3-B643-4FC3D53554F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2873C537-8164-4493-A1AE-E90698EF17C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CD9BA6CC-B0F9-4D8D-9355-12F18053E1EA}"/>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6CA32BF0-5F29-4489-9ABF-87D2D50150F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2E44C0CF-607A-4E31-9043-08D878EC7A9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B94F9623-2B0A-4A3B-B0EE-9C1238BE778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6C98E2C9-D862-4386-A917-A881F37783A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D3059586-841A-48B3-BEBE-DED7054C3011}"/>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869C220E-9D02-42A9-9ED6-D268E5A90346}"/>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E37A8423-4D70-41E1-AA50-589299FE54EC}"/>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893B38DB-9F96-4941-90D7-CEFD9A358BA9}"/>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A5E678CA-A3BE-442E-821B-1E167B9A70FD}"/>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6D6F4D3F-290B-4A4A-9A4F-98E6706BBFEF}"/>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4FD8FA3D-E8D9-457D-B93D-337BA6BE5BAC}"/>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DFFF2753-2DB7-498F-A4FF-7A93B00426FE}"/>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35FFD1E5-61E5-43B4-8DAC-DF6F348D5428}"/>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03B8720F-6953-4BFC-B06F-60DCBCF45693}"/>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BD643A01-E405-4C0E-AEEE-FE8CB5CC1726}"/>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300396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 INFO SLIDE #3">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568403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32581"/>
            <a:ext cx="5694272" cy="4202754"/>
          </a:xfrm>
        </p:spPr>
        <p:txBody>
          <a:bodyPr vert="horz" lIns="0" tIns="0" rIns="0" bIns="0"/>
          <a:lstStyle>
            <a:lvl1pPr>
              <a:defRPr/>
            </a:lvl1pPr>
            <a:lvl2pPr marL="622300" indent="-177800">
              <a:defRPr/>
            </a:lvl2pPr>
            <a:lvl3pPr>
              <a:defRPr/>
            </a:lvl3pPr>
            <a:lvl4pPr>
              <a:defRPr b="0"/>
            </a:lvl4pPr>
            <a:lvl5pPr>
              <a:defRPr/>
            </a:lvl5pPr>
            <a:lvl6pPr>
              <a:defRPr/>
            </a:lvl6pPr>
            <a:lvl7pPr>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#3</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694271"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10" name="Rounded Rectangle 7">
            <a:extLst>
              <a:ext uri="{FF2B5EF4-FFF2-40B4-BE49-F238E27FC236}">
                <a16:creationId xmlns:a16="http://schemas.microsoft.com/office/drawing/2014/main" id="{49206924-63C7-439B-893E-2E5FD11B707B}"/>
              </a:ext>
            </a:extLst>
          </p:cNvPr>
          <p:cNvSpPr/>
          <p:nvPr userDrawn="1"/>
        </p:nvSpPr>
        <p:spPr>
          <a:xfrm>
            <a:off x="7648356" y="834644"/>
            <a:ext cx="3960440" cy="5086808"/>
          </a:xfrm>
          <a:prstGeom prst="roundRect">
            <a:avLst>
              <a:gd name="adj" fmla="val 2016"/>
            </a:avLst>
          </a:prstGeom>
          <a:solidFill>
            <a:srgbClr val="2DA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ijdelijke aanduiding voor verticale tekst 2">
            <a:extLst>
              <a:ext uri="{FF2B5EF4-FFF2-40B4-BE49-F238E27FC236}">
                <a16:creationId xmlns:a16="http://schemas.microsoft.com/office/drawing/2014/main" id="{390E54A2-C37C-4979-B853-16D09A298E45}"/>
              </a:ext>
            </a:extLst>
          </p:cNvPr>
          <p:cNvSpPr>
            <a:spLocks noGrp="1"/>
          </p:cNvSpPr>
          <p:nvPr>
            <p:ph type="body" orient="vert" idx="14" hasCustomPrompt="1"/>
          </p:nvPr>
        </p:nvSpPr>
        <p:spPr>
          <a:xfrm>
            <a:off x="7983665" y="1747145"/>
            <a:ext cx="3269091" cy="1979479"/>
          </a:xfrm>
        </p:spPr>
        <p:txBody>
          <a:bodyPr vert="horz" lIns="0" tIns="0" rIns="0" bIns="0"/>
          <a:lstStyle>
            <a:lvl1pPr marL="0" indent="0">
              <a:buNone/>
              <a:defRPr>
                <a:solidFill>
                  <a:schemeClr val="bg1"/>
                </a:solidFill>
              </a:defRPr>
            </a:lvl1pPr>
            <a:lvl2pPr marL="217487"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je informatie.</a:t>
            </a:r>
            <a:br>
              <a:rPr lang="nl-NL"/>
            </a:br>
            <a:r>
              <a:rPr lang="nl-NL"/>
              <a:t>Lorem ipsum dolor sit amet, consectetuer adipiscing elit. Maecenas porttitor congue massa. Fusce posuere, magna sed pulvinar ultricies, purus lectus </a:t>
            </a:r>
            <a:r>
              <a:rPr lang="nl-NL" err="1"/>
              <a:t>malesuada</a:t>
            </a:r>
            <a:r>
              <a:rPr lang="nl-NL"/>
              <a:t> libero.</a:t>
            </a:r>
          </a:p>
        </p:txBody>
      </p:sp>
      <p:sp>
        <p:nvSpPr>
          <p:cNvPr id="116" name="Tijdelijke aanduiding voor verticale tekst 2">
            <a:extLst>
              <a:ext uri="{FF2B5EF4-FFF2-40B4-BE49-F238E27FC236}">
                <a16:creationId xmlns:a16="http://schemas.microsoft.com/office/drawing/2014/main" id="{8D18F5D9-A8AE-4738-BA14-CFC8F885A3B0}"/>
              </a:ext>
            </a:extLst>
          </p:cNvPr>
          <p:cNvSpPr>
            <a:spLocks noGrp="1"/>
          </p:cNvSpPr>
          <p:nvPr>
            <p:ph type="body" orient="vert" idx="15" hasCustomPrompt="1"/>
          </p:nvPr>
        </p:nvSpPr>
        <p:spPr>
          <a:xfrm>
            <a:off x="7983665" y="1200022"/>
            <a:ext cx="3269091" cy="323036"/>
          </a:xfrm>
        </p:spPr>
        <p:txBody>
          <a:bodyPr vert="horz" lIns="0" tIns="0" rIns="0" bIns="0" anchor="ctr"/>
          <a:lstStyle>
            <a:lvl1pPr marL="0" indent="0">
              <a:lnSpc>
                <a:spcPct val="90000"/>
              </a:lnSpc>
              <a:spcBef>
                <a:spcPts val="0"/>
              </a:spcBef>
              <a:spcAft>
                <a:spcPts val="0"/>
              </a:spcAft>
              <a:buNone/>
              <a:defRPr sz="18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Plaats een titel</a:t>
            </a:r>
          </a:p>
        </p:txBody>
      </p:sp>
      <p:sp>
        <p:nvSpPr>
          <p:cNvPr id="117" name="Tijdelijke aanduiding voor verticale tekst 2">
            <a:extLst>
              <a:ext uri="{FF2B5EF4-FFF2-40B4-BE49-F238E27FC236}">
                <a16:creationId xmlns:a16="http://schemas.microsoft.com/office/drawing/2014/main" id="{E7DE0271-DFDB-405B-962C-551A6C53674B}"/>
              </a:ext>
            </a:extLst>
          </p:cNvPr>
          <p:cNvSpPr>
            <a:spLocks noGrp="1"/>
          </p:cNvSpPr>
          <p:nvPr>
            <p:ph type="body" orient="vert" idx="16" hasCustomPrompt="1"/>
          </p:nvPr>
        </p:nvSpPr>
        <p:spPr>
          <a:xfrm>
            <a:off x="7983665" y="3815567"/>
            <a:ext cx="3269091" cy="1723648"/>
          </a:xfrm>
        </p:spPr>
        <p:txBody>
          <a:bodyPr vert="horz" lIns="0" tIns="0" rIns="0" bIns="0"/>
          <a:lstStyle>
            <a:lvl1pPr marL="285750" indent="-285750">
              <a:buClr>
                <a:schemeClr val="tx2"/>
              </a:buClr>
              <a:buFont typeface="Arial" panose="020B0604020202020204" pitchFamily="34" charset="0"/>
              <a:buChar char="•"/>
              <a:defRPr>
                <a:solidFill>
                  <a:schemeClr val="bg1"/>
                </a:solidFill>
              </a:defRPr>
            </a:lvl1pPr>
            <a:lvl2pPr marL="266700" indent="-266700">
              <a:buFont typeface="Arial" panose="020B0604020202020204" pitchFamily="34" charset="0"/>
              <a:buChar char="•"/>
              <a:defRPr>
                <a:solidFill>
                  <a:schemeClr val="bg1"/>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een </a:t>
            </a:r>
            <a:r>
              <a:rPr lang="nl-NL" err="1"/>
              <a:t>bullet</a:t>
            </a:r>
            <a:endParaRPr lang="nl-NL"/>
          </a:p>
        </p:txBody>
      </p:sp>
      <p:pic>
        <p:nvPicPr>
          <p:cNvPr id="222" name="Picture 10">
            <a:extLst>
              <a:ext uri="{FF2B5EF4-FFF2-40B4-BE49-F238E27FC236}">
                <a16:creationId xmlns:a16="http://schemas.microsoft.com/office/drawing/2014/main" id="{9681D520-161E-42FB-BF95-D1F88AA78C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10823" y="380454"/>
            <a:ext cx="776760" cy="776760"/>
          </a:xfrm>
          <a:prstGeom prst="rect">
            <a:avLst/>
          </a:prstGeom>
        </p:spPr>
      </p:pic>
      <p:grpSp>
        <p:nvGrpSpPr>
          <p:cNvPr id="14" name="Instructie">
            <a:extLst>
              <a:ext uri="{FF2B5EF4-FFF2-40B4-BE49-F238E27FC236}">
                <a16:creationId xmlns:a16="http://schemas.microsoft.com/office/drawing/2014/main" id="{44398DC5-E072-4320-B77B-02608FA160C6}"/>
              </a:ext>
            </a:extLst>
          </p:cNvPr>
          <p:cNvGrpSpPr/>
          <p:nvPr userDrawn="1"/>
        </p:nvGrpSpPr>
        <p:grpSpPr>
          <a:xfrm>
            <a:off x="-3437547" y="1434"/>
            <a:ext cx="3310322" cy="6001164"/>
            <a:chOff x="-3437547" y="1434"/>
            <a:chExt cx="3310322" cy="6001164"/>
          </a:xfrm>
        </p:grpSpPr>
        <p:cxnSp>
          <p:nvCxnSpPr>
            <p:cNvPr id="15" name="Rechte verbindingslijn 14">
              <a:extLst>
                <a:ext uri="{FF2B5EF4-FFF2-40B4-BE49-F238E27FC236}">
                  <a16:creationId xmlns:a16="http://schemas.microsoft.com/office/drawing/2014/main" id="{EB47E154-48D9-4E9F-8C21-03183C4F0AB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6" name="Ovaal 15">
              <a:extLst>
                <a:ext uri="{FF2B5EF4-FFF2-40B4-BE49-F238E27FC236}">
                  <a16:creationId xmlns:a16="http://schemas.microsoft.com/office/drawing/2014/main" id="{B63B0B3E-88DB-4633-86D5-320136F5837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 name="Rechthoek 16">
              <a:extLst>
                <a:ext uri="{FF2B5EF4-FFF2-40B4-BE49-F238E27FC236}">
                  <a16:creationId xmlns:a16="http://schemas.microsoft.com/office/drawing/2014/main" id="{DFDEE9DC-9113-4451-8C9C-A1AD66CBC6BC}"/>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18" name="Ovaal 17">
              <a:extLst>
                <a:ext uri="{FF2B5EF4-FFF2-40B4-BE49-F238E27FC236}">
                  <a16:creationId xmlns:a16="http://schemas.microsoft.com/office/drawing/2014/main" id="{89AB2D55-B9C3-493B-AD41-3D5CA9807F95}"/>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9" name="Rechthoek 18">
              <a:extLst>
                <a:ext uri="{FF2B5EF4-FFF2-40B4-BE49-F238E27FC236}">
                  <a16:creationId xmlns:a16="http://schemas.microsoft.com/office/drawing/2014/main" id="{67357B9E-3E50-4A77-9726-DBBB1ED9AA49}"/>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20" name="Ovaal 19">
              <a:extLst>
                <a:ext uri="{FF2B5EF4-FFF2-40B4-BE49-F238E27FC236}">
                  <a16:creationId xmlns:a16="http://schemas.microsoft.com/office/drawing/2014/main" id="{BBACC8D1-A9A9-4CE9-929C-1034A297103A}"/>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1" name="Rechthoek 20">
              <a:extLst>
                <a:ext uri="{FF2B5EF4-FFF2-40B4-BE49-F238E27FC236}">
                  <a16:creationId xmlns:a16="http://schemas.microsoft.com/office/drawing/2014/main" id="{54F3F56C-49AE-4D27-87CF-45A27B797746}"/>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22" name="Ovaal 21">
              <a:extLst>
                <a:ext uri="{FF2B5EF4-FFF2-40B4-BE49-F238E27FC236}">
                  <a16:creationId xmlns:a16="http://schemas.microsoft.com/office/drawing/2014/main" id="{58DAF2D0-387C-4696-9F50-FBB844667BFC}"/>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3" name="Rechthoek 22">
              <a:extLst>
                <a:ext uri="{FF2B5EF4-FFF2-40B4-BE49-F238E27FC236}">
                  <a16:creationId xmlns:a16="http://schemas.microsoft.com/office/drawing/2014/main" id="{17E192F4-998C-41BC-9212-0ECC918CED1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24" name="Meer informatie">
              <a:extLst>
                <a:ext uri="{FF2B5EF4-FFF2-40B4-BE49-F238E27FC236}">
                  <a16:creationId xmlns:a16="http://schemas.microsoft.com/office/drawing/2014/main" id="{79CB1065-2F8A-432A-BF46-63F7895D79AE}"/>
                </a:ext>
              </a:extLst>
            </p:cNvPr>
            <p:cNvGrpSpPr/>
            <p:nvPr userDrawn="1"/>
          </p:nvGrpSpPr>
          <p:grpSpPr>
            <a:xfrm>
              <a:off x="-3421298" y="5206936"/>
              <a:ext cx="3178515" cy="795662"/>
              <a:chOff x="-3741486" y="3387723"/>
              <a:chExt cx="3178515" cy="795662"/>
            </a:xfrm>
          </p:grpSpPr>
          <p:sp>
            <p:nvSpPr>
              <p:cNvPr id="92" name="Freeform 101">
                <a:extLst>
                  <a:ext uri="{FF2B5EF4-FFF2-40B4-BE49-F238E27FC236}">
                    <a16:creationId xmlns:a16="http://schemas.microsoft.com/office/drawing/2014/main" id="{DE5B6DC7-08F4-4D36-8DCB-A07C67F4E924}"/>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3" name="Rechthoek 92">
                <a:extLst>
                  <a:ext uri="{FF2B5EF4-FFF2-40B4-BE49-F238E27FC236}">
                    <a16:creationId xmlns:a16="http://schemas.microsoft.com/office/drawing/2014/main" id="{7E96B21E-C984-4203-8DB2-601CA7E45211}"/>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4" name="Rechte verbindingslijn 93">
                <a:extLst>
                  <a:ext uri="{FF2B5EF4-FFF2-40B4-BE49-F238E27FC236}">
                    <a16:creationId xmlns:a16="http://schemas.microsoft.com/office/drawing/2014/main" id="{11C87A1D-DF74-4B82-B66D-1067A82C987F}"/>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25" name="Rechthoek 24">
              <a:extLst>
                <a:ext uri="{FF2B5EF4-FFF2-40B4-BE49-F238E27FC236}">
                  <a16:creationId xmlns:a16="http://schemas.microsoft.com/office/drawing/2014/main" id="{419093B9-548B-4CE1-8514-342CE05332AC}"/>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26" name="Ovaal 25">
              <a:extLst>
                <a:ext uri="{FF2B5EF4-FFF2-40B4-BE49-F238E27FC236}">
                  <a16:creationId xmlns:a16="http://schemas.microsoft.com/office/drawing/2014/main" id="{CEDA3B6B-21F6-45BE-BD0F-ED61B661810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7" name="Rechte verbindingslijn 26">
              <a:extLst>
                <a:ext uri="{FF2B5EF4-FFF2-40B4-BE49-F238E27FC236}">
                  <a16:creationId xmlns:a16="http://schemas.microsoft.com/office/drawing/2014/main" id="{73BE205E-16A2-4A2E-8788-F86FAA57158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28" name="Groep 27">
              <a:extLst>
                <a:ext uri="{FF2B5EF4-FFF2-40B4-BE49-F238E27FC236}">
                  <a16:creationId xmlns:a16="http://schemas.microsoft.com/office/drawing/2014/main" id="{7C8204F4-343D-40F5-B47C-D10FEF2B9C54}"/>
                </a:ext>
              </a:extLst>
            </p:cNvPr>
            <p:cNvGrpSpPr/>
            <p:nvPr userDrawn="1"/>
          </p:nvGrpSpPr>
          <p:grpSpPr>
            <a:xfrm>
              <a:off x="-3437547" y="349413"/>
              <a:ext cx="2933825" cy="558875"/>
              <a:chOff x="-3419346" y="368233"/>
              <a:chExt cx="3904920" cy="743862"/>
            </a:xfrm>
          </p:grpSpPr>
          <p:sp>
            <p:nvSpPr>
              <p:cNvPr id="40" name="Rechthoek 39">
                <a:extLst>
                  <a:ext uri="{FF2B5EF4-FFF2-40B4-BE49-F238E27FC236}">
                    <a16:creationId xmlns:a16="http://schemas.microsoft.com/office/drawing/2014/main" id="{89B23198-47DB-4AFF-8088-29AD519DAF9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1" name="Rechte verbindingslijn 40">
                <a:extLst>
                  <a:ext uri="{FF2B5EF4-FFF2-40B4-BE49-F238E27FC236}">
                    <a16:creationId xmlns:a16="http://schemas.microsoft.com/office/drawing/2014/main" id="{3EC82727-0369-4B7D-BB4B-4CE845DAC85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B763E0E-0CBE-4076-B195-3C12014520B5}"/>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62F7A1BD-308A-4523-B551-71647C210FA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 name="Groep 43">
                <a:extLst>
                  <a:ext uri="{FF2B5EF4-FFF2-40B4-BE49-F238E27FC236}">
                    <a16:creationId xmlns:a16="http://schemas.microsoft.com/office/drawing/2014/main" id="{E09FE024-579E-4287-AABA-5B099BA4D351}"/>
                  </a:ext>
                </a:extLst>
              </p:cNvPr>
              <p:cNvGrpSpPr/>
              <p:nvPr userDrawn="1"/>
            </p:nvGrpSpPr>
            <p:grpSpPr>
              <a:xfrm>
                <a:off x="-3002834" y="720303"/>
                <a:ext cx="182598" cy="143759"/>
                <a:chOff x="-3310843" y="700986"/>
                <a:chExt cx="182598" cy="143759"/>
              </a:xfrm>
            </p:grpSpPr>
            <p:grpSp>
              <p:nvGrpSpPr>
                <p:cNvPr id="83" name="Groep 82">
                  <a:extLst>
                    <a:ext uri="{FF2B5EF4-FFF2-40B4-BE49-F238E27FC236}">
                      <a16:creationId xmlns:a16="http://schemas.microsoft.com/office/drawing/2014/main" id="{63085096-6EC7-4287-B64A-C2CD39AACD34}"/>
                    </a:ext>
                  </a:extLst>
                </p:cNvPr>
                <p:cNvGrpSpPr/>
                <p:nvPr userDrawn="1"/>
              </p:nvGrpSpPr>
              <p:grpSpPr>
                <a:xfrm>
                  <a:off x="-3310843" y="700986"/>
                  <a:ext cx="182598" cy="143759"/>
                  <a:chOff x="-3310843" y="700986"/>
                  <a:chExt cx="182598" cy="143759"/>
                </a:xfrm>
              </p:grpSpPr>
              <p:cxnSp>
                <p:nvCxnSpPr>
                  <p:cNvPr id="87" name="Rechte verbindingslijn 86">
                    <a:extLst>
                      <a:ext uri="{FF2B5EF4-FFF2-40B4-BE49-F238E27FC236}">
                        <a16:creationId xmlns:a16="http://schemas.microsoft.com/office/drawing/2014/main" id="{BB5CFBDA-27FA-47C6-BF52-28EF8FE1C01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88" name="Rechte verbindingslijn 87">
                    <a:extLst>
                      <a:ext uri="{FF2B5EF4-FFF2-40B4-BE49-F238E27FC236}">
                        <a16:creationId xmlns:a16="http://schemas.microsoft.com/office/drawing/2014/main" id="{10B98757-253A-4367-8245-6CFE217C4CB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9" name="Rechte verbindingslijn 88">
                    <a:extLst>
                      <a:ext uri="{FF2B5EF4-FFF2-40B4-BE49-F238E27FC236}">
                        <a16:creationId xmlns:a16="http://schemas.microsoft.com/office/drawing/2014/main" id="{D3F5E99D-B7E1-40DD-8941-55848F27FED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90" name="Rechte verbindingslijn 89">
                    <a:extLst>
                      <a:ext uri="{FF2B5EF4-FFF2-40B4-BE49-F238E27FC236}">
                        <a16:creationId xmlns:a16="http://schemas.microsoft.com/office/drawing/2014/main" id="{F7892B69-C125-43F3-B451-A27BA4F3E299}"/>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91" name="Rechte verbindingslijn 90">
                    <a:extLst>
                      <a:ext uri="{FF2B5EF4-FFF2-40B4-BE49-F238E27FC236}">
                        <a16:creationId xmlns:a16="http://schemas.microsoft.com/office/drawing/2014/main" id="{B7F5CB5C-9A7B-43B7-8DE3-576264B84D2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84" name="Groep 83">
                  <a:extLst>
                    <a:ext uri="{FF2B5EF4-FFF2-40B4-BE49-F238E27FC236}">
                      <a16:creationId xmlns:a16="http://schemas.microsoft.com/office/drawing/2014/main" id="{F4B06372-7C30-41A7-B3C8-C23400F15C20}"/>
                    </a:ext>
                  </a:extLst>
                </p:cNvPr>
                <p:cNvGrpSpPr/>
                <p:nvPr userDrawn="1"/>
              </p:nvGrpSpPr>
              <p:grpSpPr>
                <a:xfrm flipH="1">
                  <a:off x="-3310774" y="735854"/>
                  <a:ext cx="88801" cy="72568"/>
                  <a:chOff x="-2091059" y="1395403"/>
                  <a:chExt cx="157316" cy="128558"/>
                </a:xfrm>
              </p:grpSpPr>
              <p:sp>
                <p:nvSpPr>
                  <p:cNvPr id="85" name="Rechthoek 84">
                    <a:extLst>
                      <a:ext uri="{FF2B5EF4-FFF2-40B4-BE49-F238E27FC236}">
                        <a16:creationId xmlns:a16="http://schemas.microsoft.com/office/drawing/2014/main" id="{A67FFB0B-CC8A-4FCC-B9E2-333C590E157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6" name="Pijl: punthaak 85">
                    <a:extLst>
                      <a:ext uri="{FF2B5EF4-FFF2-40B4-BE49-F238E27FC236}">
                        <a16:creationId xmlns:a16="http://schemas.microsoft.com/office/drawing/2014/main" id="{DB39D049-7BB6-4D54-88B9-9221B03F9E8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 name="Groep 44">
                <a:extLst>
                  <a:ext uri="{FF2B5EF4-FFF2-40B4-BE49-F238E27FC236}">
                    <a16:creationId xmlns:a16="http://schemas.microsoft.com/office/drawing/2014/main" id="{1E3E8D81-E149-4FEE-B5AD-274CDE0C00DA}"/>
                  </a:ext>
                </a:extLst>
              </p:cNvPr>
              <p:cNvGrpSpPr/>
              <p:nvPr userDrawn="1"/>
            </p:nvGrpSpPr>
            <p:grpSpPr>
              <a:xfrm>
                <a:off x="-3326107" y="720303"/>
                <a:ext cx="182598" cy="143759"/>
                <a:chOff x="-3634116" y="700986"/>
                <a:chExt cx="182598" cy="143759"/>
              </a:xfrm>
            </p:grpSpPr>
            <p:grpSp>
              <p:nvGrpSpPr>
                <p:cNvPr id="74" name="Groep 73">
                  <a:extLst>
                    <a:ext uri="{FF2B5EF4-FFF2-40B4-BE49-F238E27FC236}">
                      <a16:creationId xmlns:a16="http://schemas.microsoft.com/office/drawing/2014/main" id="{91E1D4CD-1A3C-41FB-8EEC-90B33D21465E}"/>
                    </a:ext>
                  </a:extLst>
                </p:cNvPr>
                <p:cNvGrpSpPr/>
                <p:nvPr userDrawn="1"/>
              </p:nvGrpSpPr>
              <p:grpSpPr>
                <a:xfrm>
                  <a:off x="-3634116" y="700986"/>
                  <a:ext cx="182598" cy="143759"/>
                  <a:chOff x="-3634116" y="700986"/>
                  <a:chExt cx="182598" cy="143759"/>
                </a:xfrm>
              </p:grpSpPr>
              <p:cxnSp>
                <p:nvCxnSpPr>
                  <p:cNvPr id="78" name="Rechte verbindingslijn 77">
                    <a:extLst>
                      <a:ext uri="{FF2B5EF4-FFF2-40B4-BE49-F238E27FC236}">
                        <a16:creationId xmlns:a16="http://schemas.microsoft.com/office/drawing/2014/main" id="{B35A72BB-218C-4AB6-83D1-70B60536FE1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E6520299-A3B7-42AB-A542-603DA6D3E5F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D9566501-F996-484A-BC20-74FC7E34EF7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03DDBCD2-B578-4414-9019-0D3DBC15AF1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DACD1E11-667F-4565-9FC5-910F064B1C2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D51ADE2A-24CC-4926-A9C8-068EAF10E84F}"/>
                    </a:ext>
                  </a:extLst>
                </p:cNvPr>
                <p:cNvGrpSpPr/>
                <p:nvPr userDrawn="1"/>
              </p:nvGrpSpPr>
              <p:grpSpPr>
                <a:xfrm>
                  <a:off x="-3634047" y="735854"/>
                  <a:ext cx="88801" cy="72568"/>
                  <a:chOff x="-2091059" y="1395403"/>
                  <a:chExt cx="157316" cy="128558"/>
                </a:xfrm>
              </p:grpSpPr>
              <p:sp>
                <p:nvSpPr>
                  <p:cNvPr id="76" name="Rechthoek 75">
                    <a:extLst>
                      <a:ext uri="{FF2B5EF4-FFF2-40B4-BE49-F238E27FC236}">
                        <a16:creationId xmlns:a16="http://schemas.microsoft.com/office/drawing/2014/main" id="{CE140C87-DBC3-4CB7-93F6-5D747491232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9A8B3537-28EF-4F7E-91AB-997C9CF8A94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 name="Rechte verbindingslijn 45">
                <a:extLst>
                  <a:ext uri="{FF2B5EF4-FFF2-40B4-BE49-F238E27FC236}">
                    <a16:creationId xmlns:a16="http://schemas.microsoft.com/office/drawing/2014/main" id="{B6F93300-0F77-4A70-8EFA-16CE972AC9A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DAABB6DA-E6CA-47CA-8A05-CBEC551E3D4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8" name="Groep 47">
                <a:extLst>
                  <a:ext uri="{FF2B5EF4-FFF2-40B4-BE49-F238E27FC236}">
                    <a16:creationId xmlns:a16="http://schemas.microsoft.com/office/drawing/2014/main" id="{BCF931F6-79C2-42F6-8038-156C37D0DD73}"/>
                  </a:ext>
                </a:extLst>
              </p:cNvPr>
              <p:cNvGrpSpPr/>
              <p:nvPr userDrawn="1"/>
            </p:nvGrpSpPr>
            <p:grpSpPr>
              <a:xfrm>
                <a:off x="-2425037" y="370226"/>
                <a:ext cx="357690" cy="330595"/>
                <a:chOff x="-2721817" y="347336"/>
                <a:chExt cx="432805" cy="400021"/>
              </a:xfrm>
            </p:grpSpPr>
            <p:sp>
              <p:nvSpPr>
                <p:cNvPr id="63" name="Rechthoek 62">
                  <a:extLst>
                    <a:ext uri="{FF2B5EF4-FFF2-40B4-BE49-F238E27FC236}">
                      <a16:creationId xmlns:a16="http://schemas.microsoft.com/office/drawing/2014/main" id="{86E05984-3917-489D-A41D-740C5A6DA17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64" name="Groep 63">
                  <a:extLst>
                    <a:ext uri="{FF2B5EF4-FFF2-40B4-BE49-F238E27FC236}">
                      <a16:creationId xmlns:a16="http://schemas.microsoft.com/office/drawing/2014/main" id="{4B6C7390-326D-49DA-9D45-CECC514A2B82}"/>
                    </a:ext>
                  </a:extLst>
                </p:cNvPr>
                <p:cNvGrpSpPr/>
                <p:nvPr userDrawn="1"/>
              </p:nvGrpSpPr>
              <p:grpSpPr>
                <a:xfrm>
                  <a:off x="-2652453" y="431583"/>
                  <a:ext cx="294076" cy="231526"/>
                  <a:chOff x="-3634116" y="700986"/>
                  <a:chExt cx="182598" cy="143759"/>
                </a:xfrm>
              </p:grpSpPr>
              <p:grpSp>
                <p:nvGrpSpPr>
                  <p:cNvPr id="65" name="Groep 64">
                    <a:extLst>
                      <a:ext uri="{FF2B5EF4-FFF2-40B4-BE49-F238E27FC236}">
                        <a16:creationId xmlns:a16="http://schemas.microsoft.com/office/drawing/2014/main" id="{715277E9-FDE0-4AE4-8D21-433460F4A8D2}"/>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B57FA4BF-7EF2-414A-8326-F4BA93EA081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F72C972-B8B4-4CC9-B549-72016E66B5A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05D2F40C-939E-44E6-BDFA-376F21D5300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A8CBBC39-FA40-4182-A7BA-F53E7405B61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21616544-11D7-4E7B-8FA5-D1E6EDE38AC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BD26142B-F601-4AE9-B2D9-38541A6B35B7}"/>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CAAFDBD2-9DD9-4018-B559-3DBD05D0DA2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059790C6-F977-48EA-AE4D-AA03AAEC167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9" name="Groep 48">
                <a:extLst>
                  <a:ext uri="{FF2B5EF4-FFF2-40B4-BE49-F238E27FC236}">
                    <a16:creationId xmlns:a16="http://schemas.microsoft.com/office/drawing/2014/main" id="{1C09D132-D548-4C7D-A4D7-D65DE94BC984}"/>
                  </a:ext>
                </a:extLst>
              </p:cNvPr>
              <p:cNvGrpSpPr/>
              <p:nvPr userDrawn="1"/>
            </p:nvGrpSpPr>
            <p:grpSpPr>
              <a:xfrm>
                <a:off x="-2425037" y="781500"/>
                <a:ext cx="357690" cy="330595"/>
                <a:chOff x="-2721817" y="782525"/>
                <a:chExt cx="432805" cy="400021"/>
              </a:xfrm>
            </p:grpSpPr>
            <p:sp>
              <p:nvSpPr>
                <p:cNvPr id="52" name="Rechthoek 51">
                  <a:extLst>
                    <a:ext uri="{FF2B5EF4-FFF2-40B4-BE49-F238E27FC236}">
                      <a16:creationId xmlns:a16="http://schemas.microsoft.com/office/drawing/2014/main" id="{B7535397-7505-4179-BBB7-C2DCA9826A6F}"/>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 name="Groep 52">
                  <a:extLst>
                    <a:ext uri="{FF2B5EF4-FFF2-40B4-BE49-F238E27FC236}">
                      <a16:creationId xmlns:a16="http://schemas.microsoft.com/office/drawing/2014/main" id="{3FD66539-D1C2-4717-B030-27F5D95AE7C5}"/>
                    </a:ext>
                  </a:extLst>
                </p:cNvPr>
                <p:cNvGrpSpPr/>
                <p:nvPr userDrawn="1"/>
              </p:nvGrpSpPr>
              <p:grpSpPr>
                <a:xfrm>
                  <a:off x="-2652453" y="866772"/>
                  <a:ext cx="294076" cy="231526"/>
                  <a:chOff x="-3310843" y="700986"/>
                  <a:chExt cx="182598" cy="143759"/>
                </a:xfrm>
              </p:grpSpPr>
              <p:grpSp>
                <p:nvGrpSpPr>
                  <p:cNvPr id="54" name="Groep 53">
                    <a:extLst>
                      <a:ext uri="{FF2B5EF4-FFF2-40B4-BE49-F238E27FC236}">
                        <a16:creationId xmlns:a16="http://schemas.microsoft.com/office/drawing/2014/main" id="{D06CD109-E728-4112-9E02-1D043CB5D698}"/>
                      </a:ext>
                    </a:extLst>
                  </p:cNvPr>
                  <p:cNvGrpSpPr/>
                  <p:nvPr userDrawn="1"/>
                </p:nvGrpSpPr>
                <p:grpSpPr>
                  <a:xfrm>
                    <a:off x="-3310843" y="700986"/>
                    <a:ext cx="182598" cy="143759"/>
                    <a:chOff x="-3310843" y="700986"/>
                    <a:chExt cx="182598" cy="143759"/>
                  </a:xfrm>
                </p:grpSpPr>
                <p:cxnSp>
                  <p:nvCxnSpPr>
                    <p:cNvPr id="58" name="Rechte verbindingslijn 57">
                      <a:extLst>
                        <a:ext uri="{FF2B5EF4-FFF2-40B4-BE49-F238E27FC236}">
                          <a16:creationId xmlns:a16="http://schemas.microsoft.com/office/drawing/2014/main" id="{544815E9-1BC7-4BD7-B85A-65B75E21784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9" name="Rechte verbindingslijn 58">
                      <a:extLst>
                        <a:ext uri="{FF2B5EF4-FFF2-40B4-BE49-F238E27FC236}">
                          <a16:creationId xmlns:a16="http://schemas.microsoft.com/office/drawing/2014/main" id="{38ED820E-4053-4130-958E-5AC1D85FCE2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60" name="Rechte verbindingslijn 59">
                      <a:extLst>
                        <a:ext uri="{FF2B5EF4-FFF2-40B4-BE49-F238E27FC236}">
                          <a16:creationId xmlns:a16="http://schemas.microsoft.com/office/drawing/2014/main" id="{B5B8FB3F-54FD-4A9B-957B-94699C5955C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ABEAB1E1-6668-44A0-844B-F95F39AC46D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6C3A885-D5C6-4707-B8D6-82B45A31647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5" name="Groep 54">
                    <a:extLst>
                      <a:ext uri="{FF2B5EF4-FFF2-40B4-BE49-F238E27FC236}">
                        <a16:creationId xmlns:a16="http://schemas.microsoft.com/office/drawing/2014/main" id="{E5E3CFFD-4D5A-4F19-90B2-1C920A32B361}"/>
                      </a:ext>
                    </a:extLst>
                  </p:cNvPr>
                  <p:cNvGrpSpPr/>
                  <p:nvPr userDrawn="1"/>
                </p:nvGrpSpPr>
                <p:grpSpPr>
                  <a:xfrm flipH="1">
                    <a:off x="-3310774" y="735854"/>
                    <a:ext cx="88801" cy="72568"/>
                    <a:chOff x="-2091059" y="1395403"/>
                    <a:chExt cx="157316" cy="128558"/>
                  </a:xfrm>
                </p:grpSpPr>
                <p:sp>
                  <p:nvSpPr>
                    <p:cNvPr id="56" name="Rechthoek 55">
                      <a:extLst>
                        <a:ext uri="{FF2B5EF4-FFF2-40B4-BE49-F238E27FC236}">
                          <a16:creationId xmlns:a16="http://schemas.microsoft.com/office/drawing/2014/main" id="{18B05882-87F4-4FD4-AE73-D2FE40A08B5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7" name="Pijl: punthaak 56">
                      <a:extLst>
                        <a:ext uri="{FF2B5EF4-FFF2-40B4-BE49-F238E27FC236}">
                          <a16:creationId xmlns:a16="http://schemas.microsoft.com/office/drawing/2014/main" id="{EBFDD1E4-5E9A-4B5E-A182-7030E1F72DE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0" name="Rechthoek 49">
                <a:extLst>
                  <a:ext uri="{FF2B5EF4-FFF2-40B4-BE49-F238E27FC236}">
                    <a16:creationId xmlns:a16="http://schemas.microsoft.com/office/drawing/2014/main" id="{27FD6644-903A-414D-8A48-487BCE06B8DE}"/>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1" name="Rechthoek 50">
                <a:extLst>
                  <a:ext uri="{FF2B5EF4-FFF2-40B4-BE49-F238E27FC236}">
                    <a16:creationId xmlns:a16="http://schemas.microsoft.com/office/drawing/2014/main" id="{C69EFC39-747A-4643-8AAE-804C7A091532}"/>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 name="Rechte verbindingslijn 28">
              <a:extLst>
                <a:ext uri="{FF2B5EF4-FFF2-40B4-BE49-F238E27FC236}">
                  <a16:creationId xmlns:a16="http://schemas.microsoft.com/office/drawing/2014/main" id="{D24B031A-DEA4-4EE1-896C-F0A70ED3C15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DCA33B0A-410C-4DE2-9CE0-02B7612B732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1" name="Ovaal 30">
              <a:extLst>
                <a:ext uri="{FF2B5EF4-FFF2-40B4-BE49-F238E27FC236}">
                  <a16:creationId xmlns:a16="http://schemas.microsoft.com/office/drawing/2014/main" id="{7A0E581D-C40D-44F1-B8AF-E5F685691543}"/>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 name="Rechthoek 31">
              <a:extLst>
                <a:ext uri="{FF2B5EF4-FFF2-40B4-BE49-F238E27FC236}">
                  <a16:creationId xmlns:a16="http://schemas.microsoft.com/office/drawing/2014/main" id="{57E2C54F-DB36-47D4-9D33-74FAEB5DC077}"/>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3" name="Ovaal 32">
              <a:extLst>
                <a:ext uri="{FF2B5EF4-FFF2-40B4-BE49-F238E27FC236}">
                  <a16:creationId xmlns:a16="http://schemas.microsoft.com/office/drawing/2014/main" id="{21536753-8435-4C51-894B-9C094C5D234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 name="Rechthoek 33">
              <a:extLst>
                <a:ext uri="{FF2B5EF4-FFF2-40B4-BE49-F238E27FC236}">
                  <a16:creationId xmlns:a16="http://schemas.microsoft.com/office/drawing/2014/main" id="{965A5299-FAF0-4919-8DF1-44606D0BCAED}"/>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35" name="Ovaal 34">
              <a:extLst>
                <a:ext uri="{FF2B5EF4-FFF2-40B4-BE49-F238E27FC236}">
                  <a16:creationId xmlns:a16="http://schemas.microsoft.com/office/drawing/2014/main" id="{1A8E288F-CE7C-4A0B-834E-99CD14B30A9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 name="Rechthoek 35">
              <a:extLst>
                <a:ext uri="{FF2B5EF4-FFF2-40B4-BE49-F238E27FC236}">
                  <a16:creationId xmlns:a16="http://schemas.microsoft.com/office/drawing/2014/main" id="{063823DB-A72B-4BD7-8DB5-6F89B6AB206F}"/>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37" name="Ovaal 36">
              <a:extLst>
                <a:ext uri="{FF2B5EF4-FFF2-40B4-BE49-F238E27FC236}">
                  <a16:creationId xmlns:a16="http://schemas.microsoft.com/office/drawing/2014/main" id="{59FA4B55-6805-4D7E-900D-216D5579768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 name="Rechthoek 37">
              <a:extLst>
                <a:ext uri="{FF2B5EF4-FFF2-40B4-BE49-F238E27FC236}">
                  <a16:creationId xmlns:a16="http://schemas.microsoft.com/office/drawing/2014/main" id="{8E31279B-8E07-4B27-90DF-62A2C6C47963}"/>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39" name="Rechthoek 38">
              <a:extLst>
                <a:ext uri="{FF2B5EF4-FFF2-40B4-BE49-F238E27FC236}">
                  <a16:creationId xmlns:a16="http://schemas.microsoft.com/office/drawing/2014/main" id="{977462D0-551B-4E0A-95F7-76E705BCD922}"/>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4048761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INFO SLIDE #3 (GRIJ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568403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32581"/>
            <a:ext cx="5694272" cy="4202754"/>
          </a:xfrm>
        </p:spPr>
        <p:txBody>
          <a:bodyPr vert="horz" lIns="0" tIns="0" rIns="0" bIns="0"/>
          <a:lstStyle>
            <a:lvl1pPr>
              <a:defRPr/>
            </a:lvl1pPr>
            <a:lvl2pPr marL="622300" indent="-177800">
              <a:defRPr/>
            </a:lvl2pPr>
            <a:lvl3pPr>
              <a:defRPr/>
            </a:lvl3pPr>
            <a:lvl4pPr>
              <a:defRPr b="0"/>
            </a:lvl4pPr>
            <a:lvl5pPr>
              <a:defRPr/>
            </a:lvl5pPr>
            <a:lvl6pPr>
              <a:defRPr/>
            </a:lvl6pPr>
            <a:lvl7pPr>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INFO SLIDE #3 (GRIJS)</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694271"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grpSp>
        <p:nvGrpSpPr>
          <p:cNvPr id="119" name="Groep 118" hidden="1">
            <a:extLst>
              <a:ext uri="{FF2B5EF4-FFF2-40B4-BE49-F238E27FC236}">
                <a16:creationId xmlns:a16="http://schemas.microsoft.com/office/drawing/2014/main" id="{77504D76-9C51-44CF-917A-242E1D3D92BE}"/>
              </a:ext>
            </a:extLst>
          </p:cNvPr>
          <p:cNvGrpSpPr/>
          <p:nvPr userDrawn="1"/>
        </p:nvGrpSpPr>
        <p:grpSpPr>
          <a:xfrm>
            <a:off x="-292406" y="-539385"/>
            <a:ext cx="12784249" cy="7950713"/>
            <a:chOff x="-292406" y="-539385"/>
            <a:chExt cx="12784249" cy="7950713"/>
          </a:xfrm>
        </p:grpSpPr>
        <p:grpSp>
          <p:nvGrpSpPr>
            <p:cNvPr id="120" name="Groep 119">
              <a:extLst>
                <a:ext uri="{FF2B5EF4-FFF2-40B4-BE49-F238E27FC236}">
                  <a16:creationId xmlns:a16="http://schemas.microsoft.com/office/drawing/2014/main" id="{F31D955F-D8DC-4E02-BFCD-CE3FA62E80A1}"/>
                </a:ext>
              </a:extLst>
            </p:cNvPr>
            <p:cNvGrpSpPr/>
            <p:nvPr userDrawn="1"/>
          </p:nvGrpSpPr>
          <p:grpSpPr>
            <a:xfrm>
              <a:off x="-292406" y="-11151"/>
              <a:ext cx="12784249" cy="2436231"/>
              <a:chOff x="-334537" y="-11151"/>
              <a:chExt cx="13649093" cy="2436231"/>
            </a:xfrm>
          </p:grpSpPr>
          <p:cxnSp>
            <p:nvCxnSpPr>
              <p:cNvPr id="134" name="Rechte verbindingslijn 133">
                <a:extLst>
                  <a:ext uri="{FF2B5EF4-FFF2-40B4-BE49-F238E27FC236}">
                    <a16:creationId xmlns:a16="http://schemas.microsoft.com/office/drawing/2014/main" id="{F3355427-16F0-4ED8-A310-E1FB8ED85E4D}"/>
                  </a:ext>
                </a:extLst>
              </p:cNvPr>
              <p:cNvCxnSpPr/>
              <p:nvPr userDrawn="1"/>
            </p:nvCxnSpPr>
            <p:spPr>
              <a:xfrm>
                <a:off x="-334537" y="-11151"/>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echte verbindingslijn 134">
                <a:extLst>
                  <a:ext uri="{FF2B5EF4-FFF2-40B4-BE49-F238E27FC236}">
                    <a16:creationId xmlns:a16="http://schemas.microsoft.com/office/drawing/2014/main" id="{0AC90256-6C1C-4BC5-ADE9-1063D262C409}"/>
                  </a:ext>
                </a:extLst>
              </p:cNvPr>
              <p:cNvCxnSpPr/>
              <p:nvPr userDrawn="1"/>
            </p:nvCxnSpPr>
            <p:spPr>
              <a:xfrm>
                <a:off x="-334537" y="302400"/>
                <a:ext cx="136490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1081E6FA-EFA8-4B4B-B1E9-B393318F5A7F}"/>
                  </a:ext>
                </a:extLst>
              </p:cNvPr>
              <p:cNvCxnSpPr/>
              <p:nvPr userDrawn="1"/>
            </p:nvCxnSpPr>
            <p:spPr>
              <a:xfrm>
                <a:off x="-334537" y="476672"/>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FD72FB31-33A8-43D4-9242-CAA5E8873B5C}"/>
                  </a:ext>
                </a:extLst>
              </p:cNvPr>
              <p:cNvCxnSpPr/>
              <p:nvPr userDrawn="1"/>
            </p:nvCxnSpPr>
            <p:spPr>
              <a:xfrm>
                <a:off x="-334537" y="1165085"/>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A61E3744-FF59-4BF4-A9C5-BD96C92DE0CB}"/>
                  </a:ext>
                </a:extLst>
              </p:cNvPr>
              <p:cNvCxnSpPr>
                <a:cxnSpLocks/>
              </p:cNvCxnSpPr>
              <p:nvPr userDrawn="1"/>
            </p:nvCxnSpPr>
            <p:spPr>
              <a:xfrm>
                <a:off x="-334537" y="1669141"/>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FCF1E2B3-A134-4703-AFF5-CB4A1B11AEB5}"/>
                  </a:ext>
                </a:extLst>
              </p:cNvPr>
              <p:cNvCxnSpPr/>
              <p:nvPr userDrawn="1"/>
            </p:nvCxnSpPr>
            <p:spPr>
              <a:xfrm>
                <a:off x="-334537" y="2425080"/>
                <a:ext cx="136490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1" name="Groep 120">
              <a:extLst>
                <a:ext uri="{FF2B5EF4-FFF2-40B4-BE49-F238E27FC236}">
                  <a16:creationId xmlns:a16="http://schemas.microsoft.com/office/drawing/2014/main" id="{8F1869D9-8BBB-4005-AE84-F18126565C91}"/>
                </a:ext>
              </a:extLst>
            </p:cNvPr>
            <p:cNvGrpSpPr/>
            <p:nvPr userDrawn="1"/>
          </p:nvGrpSpPr>
          <p:grpSpPr>
            <a:xfrm>
              <a:off x="-292406" y="5835337"/>
              <a:ext cx="12784249" cy="1022663"/>
              <a:chOff x="-292406" y="5835337"/>
              <a:chExt cx="12784249" cy="1022663"/>
            </a:xfrm>
          </p:grpSpPr>
          <p:cxnSp>
            <p:nvCxnSpPr>
              <p:cNvPr id="132" name="Rechte verbindingslijn 131">
                <a:extLst>
                  <a:ext uri="{FF2B5EF4-FFF2-40B4-BE49-F238E27FC236}">
                    <a16:creationId xmlns:a16="http://schemas.microsoft.com/office/drawing/2014/main" id="{B35407BC-3A0A-4871-ABE2-7635D73EE27A}"/>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4A7DA7F0-4EA0-4615-A981-EAA793ED84CA}"/>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B40FAD36-FE8B-49FA-9E0D-C7105A0D722B}"/>
                  </a:ext>
                </a:extLst>
              </p:cNvPr>
              <p:cNvCxnSpPr/>
              <p:nvPr userDrawn="1"/>
            </p:nvCxnSpPr>
            <p:spPr>
              <a:xfrm>
                <a:off x="-292406" y="5835337"/>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33609692-1305-4544-8876-5DFA20670E10}"/>
                  </a:ext>
                </a:extLst>
              </p:cNvPr>
              <p:cNvCxnSpPr/>
              <p:nvPr userDrawn="1"/>
            </p:nvCxnSpPr>
            <p:spPr>
              <a:xfrm>
                <a:off x="-292406" y="6178868"/>
                <a:ext cx="12784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 name="Groep 121">
              <a:extLst>
                <a:ext uri="{FF2B5EF4-FFF2-40B4-BE49-F238E27FC236}">
                  <a16:creationId xmlns:a16="http://schemas.microsoft.com/office/drawing/2014/main" id="{4A7F239B-2923-4D2D-8479-D51DD89FCB0F}"/>
                </a:ext>
              </a:extLst>
            </p:cNvPr>
            <p:cNvGrpSpPr/>
            <p:nvPr userDrawn="1"/>
          </p:nvGrpSpPr>
          <p:grpSpPr>
            <a:xfrm>
              <a:off x="11493242" y="-539385"/>
              <a:ext cx="699566" cy="7938013"/>
              <a:chOff x="11493242" y="-539385"/>
              <a:chExt cx="699566" cy="7938013"/>
            </a:xfrm>
          </p:grpSpPr>
          <p:grpSp>
            <p:nvGrpSpPr>
              <p:cNvPr id="128" name="Groep 127">
                <a:extLst>
                  <a:ext uri="{FF2B5EF4-FFF2-40B4-BE49-F238E27FC236}">
                    <a16:creationId xmlns:a16="http://schemas.microsoft.com/office/drawing/2014/main" id="{BB7ADD08-1878-4651-9B40-3AB18C9114AB}"/>
                  </a:ext>
                </a:extLst>
              </p:cNvPr>
              <p:cNvGrpSpPr/>
              <p:nvPr userDrawn="1"/>
            </p:nvGrpSpPr>
            <p:grpSpPr>
              <a:xfrm rot="16200000">
                <a:off x="8052036" y="3257856"/>
                <a:ext cx="7938013" cy="343531"/>
                <a:chOff x="-292406" y="6514469"/>
                <a:chExt cx="12784249" cy="343531"/>
              </a:xfrm>
            </p:grpSpPr>
            <p:cxnSp>
              <p:nvCxnSpPr>
                <p:cNvPr id="130" name="Rechte verbindingslijn 129">
                  <a:extLst>
                    <a:ext uri="{FF2B5EF4-FFF2-40B4-BE49-F238E27FC236}">
                      <a16:creationId xmlns:a16="http://schemas.microsoft.com/office/drawing/2014/main" id="{6BF1EE04-CAC4-48AF-9A18-3EE7162EB488}"/>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83064D72-53F3-4A68-82DC-151399CB8F7E}"/>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9" name="Rechte verbindingslijn 128">
                <a:extLst>
                  <a:ext uri="{FF2B5EF4-FFF2-40B4-BE49-F238E27FC236}">
                    <a16:creationId xmlns:a16="http://schemas.microsoft.com/office/drawing/2014/main" id="{E96240FE-AE18-431E-8E75-FD44EFA4CB95}"/>
                  </a:ext>
                </a:extLst>
              </p:cNvPr>
              <p:cNvCxnSpPr/>
              <p:nvPr userDrawn="1"/>
            </p:nvCxnSpPr>
            <p:spPr>
              <a:xfrm rot="16200000">
                <a:off x="7524235" y="34296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ep 122">
              <a:extLst>
                <a:ext uri="{FF2B5EF4-FFF2-40B4-BE49-F238E27FC236}">
                  <a16:creationId xmlns:a16="http://schemas.microsoft.com/office/drawing/2014/main" id="{3205A8CD-C152-427D-9D0C-3F6344DC510E}"/>
                </a:ext>
              </a:extLst>
            </p:cNvPr>
            <p:cNvGrpSpPr/>
            <p:nvPr userDrawn="1"/>
          </p:nvGrpSpPr>
          <p:grpSpPr>
            <a:xfrm>
              <a:off x="-11116" y="-539385"/>
              <a:ext cx="699566" cy="7950713"/>
              <a:chOff x="11493242" y="-539385"/>
              <a:chExt cx="699566" cy="7950713"/>
            </a:xfrm>
          </p:grpSpPr>
          <p:grpSp>
            <p:nvGrpSpPr>
              <p:cNvPr id="124" name="Groep 123">
                <a:extLst>
                  <a:ext uri="{FF2B5EF4-FFF2-40B4-BE49-F238E27FC236}">
                    <a16:creationId xmlns:a16="http://schemas.microsoft.com/office/drawing/2014/main" id="{8E119295-F27D-46C0-93C2-A109CEB50170}"/>
                  </a:ext>
                </a:extLst>
              </p:cNvPr>
              <p:cNvGrpSpPr/>
              <p:nvPr userDrawn="1"/>
            </p:nvGrpSpPr>
            <p:grpSpPr>
              <a:xfrm rot="16200000">
                <a:off x="8052036" y="3257856"/>
                <a:ext cx="7938013" cy="343531"/>
                <a:chOff x="-292406" y="6514469"/>
                <a:chExt cx="12784249" cy="343531"/>
              </a:xfrm>
            </p:grpSpPr>
            <p:cxnSp>
              <p:nvCxnSpPr>
                <p:cNvPr id="126" name="Rechte verbindingslijn 125">
                  <a:extLst>
                    <a:ext uri="{FF2B5EF4-FFF2-40B4-BE49-F238E27FC236}">
                      <a16:creationId xmlns:a16="http://schemas.microsoft.com/office/drawing/2014/main" id="{F673D4EF-E213-4C46-A2C5-B221CF6E9E55}"/>
                    </a:ext>
                  </a:extLst>
                </p:cNvPr>
                <p:cNvCxnSpPr/>
                <p:nvPr userDrawn="1"/>
              </p:nvCxnSpPr>
              <p:spPr>
                <a:xfrm>
                  <a:off x="-292406" y="6514469"/>
                  <a:ext cx="12784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A0BF6A06-39FD-4018-B73F-118838AFDB76}"/>
                    </a:ext>
                  </a:extLst>
                </p:cNvPr>
                <p:cNvCxnSpPr/>
                <p:nvPr userDrawn="1"/>
              </p:nvCxnSpPr>
              <p:spPr>
                <a:xfrm>
                  <a:off x="-292406" y="6858000"/>
                  <a:ext cx="1278424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5" name="Rechte verbindingslijn 124">
                <a:extLst>
                  <a:ext uri="{FF2B5EF4-FFF2-40B4-BE49-F238E27FC236}">
                    <a16:creationId xmlns:a16="http://schemas.microsoft.com/office/drawing/2014/main" id="{08B5B755-9205-47C1-A7B1-69E4CF90FE95}"/>
                  </a:ext>
                </a:extLst>
              </p:cNvPr>
              <p:cNvCxnSpPr/>
              <p:nvPr userDrawn="1"/>
            </p:nvCxnSpPr>
            <p:spPr>
              <a:xfrm rot="16200000">
                <a:off x="7524235" y="3442322"/>
                <a:ext cx="793801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10" name="Rounded Rectangle 7">
            <a:extLst>
              <a:ext uri="{FF2B5EF4-FFF2-40B4-BE49-F238E27FC236}">
                <a16:creationId xmlns:a16="http://schemas.microsoft.com/office/drawing/2014/main" id="{49206924-63C7-439B-893E-2E5FD11B707B}"/>
              </a:ext>
            </a:extLst>
          </p:cNvPr>
          <p:cNvSpPr/>
          <p:nvPr userDrawn="1"/>
        </p:nvSpPr>
        <p:spPr>
          <a:xfrm>
            <a:off x="7648356" y="834644"/>
            <a:ext cx="3960440" cy="5086808"/>
          </a:xfrm>
          <a:prstGeom prst="roundRect">
            <a:avLst>
              <a:gd name="adj" fmla="val 2016"/>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9" name="Tijdelijke aanduiding voor verticale tekst 2">
            <a:extLst>
              <a:ext uri="{FF2B5EF4-FFF2-40B4-BE49-F238E27FC236}">
                <a16:creationId xmlns:a16="http://schemas.microsoft.com/office/drawing/2014/main" id="{FAB03487-227A-4D87-97BC-E0F4FD0B134B}"/>
              </a:ext>
            </a:extLst>
          </p:cNvPr>
          <p:cNvSpPr>
            <a:spLocks noGrp="1"/>
          </p:cNvSpPr>
          <p:nvPr>
            <p:ph type="body" orient="vert" idx="14" hasCustomPrompt="1"/>
          </p:nvPr>
        </p:nvSpPr>
        <p:spPr>
          <a:xfrm>
            <a:off x="7983665" y="1747145"/>
            <a:ext cx="3269091" cy="1979479"/>
          </a:xfrm>
        </p:spPr>
        <p:txBody>
          <a:bodyPr vert="horz" lIns="0" tIns="0" rIns="0" bIns="0"/>
          <a:lstStyle>
            <a:lvl1pPr marL="0" indent="0">
              <a:buNone/>
              <a:defRPr>
                <a:solidFill>
                  <a:schemeClr val="tx2"/>
                </a:solidFill>
              </a:defRPr>
            </a:lvl1pPr>
            <a:lvl2pPr marL="217487"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je informatie.</a:t>
            </a:r>
            <a:br>
              <a:rPr lang="nl-NL"/>
            </a:br>
            <a:r>
              <a:rPr lang="nl-NL"/>
              <a:t>Lorem ipsum dolor sit amet, consectetuer adipiscing elit. Maecenas porttitor congue massa. Fusce posuere, magna sed pulvinar ultricies, purus lectus </a:t>
            </a:r>
            <a:r>
              <a:rPr lang="nl-NL" err="1"/>
              <a:t>malesuada</a:t>
            </a:r>
            <a:r>
              <a:rPr lang="nl-NL"/>
              <a:t> libero.</a:t>
            </a:r>
          </a:p>
        </p:txBody>
      </p:sp>
      <p:sp>
        <p:nvSpPr>
          <p:cNvPr id="111" name="Tijdelijke aanduiding voor verticale tekst 2">
            <a:extLst>
              <a:ext uri="{FF2B5EF4-FFF2-40B4-BE49-F238E27FC236}">
                <a16:creationId xmlns:a16="http://schemas.microsoft.com/office/drawing/2014/main" id="{5DB38BBF-D82F-4162-A008-8A0CC6B10858}"/>
              </a:ext>
            </a:extLst>
          </p:cNvPr>
          <p:cNvSpPr>
            <a:spLocks noGrp="1"/>
          </p:cNvSpPr>
          <p:nvPr>
            <p:ph type="body" orient="vert" idx="15" hasCustomPrompt="1"/>
          </p:nvPr>
        </p:nvSpPr>
        <p:spPr>
          <a:xfrm>
            <a:off x="7983665" y="1200022"/>
            <a:ext cx="3269091" cy="323036"/>
          </a:xfrm>
        </p:spPr>
        <p:txBody>
          <a:bodyPr vert="horz" lIns="0" tIns="0" rIns="0" bIns="0" anchor="ctr"/>
          <a:lstStyle>
            <a:lvl1pPr marL="0" indent="0">
              <a:lnSpc>
                <a:spcPct val="90000"/>
              </a:lnSpc>
              <a:spcBef>
                <a:spcPts val="0"/>
              </a:spcBef>
              <a:spcAft>
                <a:spcPts val="0"/>
              </a:spcAft>
              <a:buNone/>
              <a:defRPr sz="18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Plaats een titel</a:t>
            </a:r>
          </a:p>
        </p:txBody>
      </p:sp>
      <p:sp>
        <p:nvSpPr>
          <p:cNvPr id="112" name="Tijdelijke aanduiding voor verticale tekst 2">
            <a:extLst>
              <a:ext uri="{FF2B5EF4-FFF2-40B4-BE49-F238E27FC236}">
                <a16:creationId xmlns:a16="http://schemas.microsoft.com/office/drawing/2014/main" id="{ED25A3FA-6458-4582-9E99-5D875FEE2EB9}"/>
              </a:ext>
            </a:extLst>
          </p:cNvPr>
          <p:cNvSpPr>
            <a:spLocks noGrp="1"/>
          </p:cNvSpPr>
          <p:nvPr>
            <p:ph type="body" orient="vert" idx="16" hasCustomPrompt="1"/>
          </p:nvPr>
        </p:nvSpPr>
        <p:spPr>
          <a:xfrm>
            <a:off x="7983665" y="3815567"/>
            <a:ext cx="3269091" cy="1723648"/>
          </a:xfrm>
        </p:spPr>
        <p:txBody>
          <a:bodyPr vert="horz" lIns="0" tIns="0" rIns="0" bIns="0"/>
          <a:lstStyle>
            <a:lvl1pPr marL="285750" indent="-285750">
              <a:buFont typeface="Arial" panose="020B0604020202020204" pitchFamily="34" charset="0"/>
              <a:buChar char="•"/>
              <a:defRPr>
                <a:solidFill>
                  <a:schemeClr val="tx2"/>
                </a:solidFill>
              </a:defRPr>
            </a:lvl1pPr>
            <a:lvl2pPr marL="266700" indent="-266700">
              <a:buFont typeface="Arial" panose="020B0604020202020204" pitchFamily="34" charset="0"/>
              <a:buChar char="•"/>
              <a:defRPr>
                <a:solidFill>
                  <a:schemeClr val="bg1"/>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een </a:t>
            </a:r>
            <a:r>
              <a:rPr lang="nl-NL" err="1"/>
              <a:t>bullet</a:t>
            </a:r>
            <a:endParaRPr lang="nl-NL"/>
          </a:p>
        </p:txBody>
      </p:sp>
      <p:pic>
        <p:nvPicPr>
          <p:cNvPr id="217" name="Picture 10">
            <a:extLst>
              <a:ext uri="{FF2B5EF4-FFF2-40B4-BE49-F238E27FC236}">
                <a16:creationId xmlns:a16="http://schemas.microsoft.com/office/drawing/2014/main" id="{B45FE96A-77B6-496D-8E52-9388D495AE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06953" y="378311"/>
            <a:ext cx="784144" cy="784144"/>
          </a:xfrm>
          <a:prstGeom prst="rect">
            <a:avLst/>
          </a:prstGeom>
        </p:spPr>
      </p:pic>
      <p:grpSp>
        <p:nvGrpSpPr>
          <p:cNvPr id="37" name="Instructie">
            <a:extLst>
              <a:ext uri="{FF2B5EF4-FFF2-40B4-BE49-F238E27FC236}">
                <a16:creationId xmlns:a16="http://schemas.microsoft.com/office/drawing/2014/main" id="{AEC5C831-49AE-4F34-9C13-DE6A7EE59707}"/>
              </a:ext>
            </a:extLst>
          </p:cNvPr>
          <p:cNvGrpSpPr/>
          <p:nvPr userDrawn="1"/>
        </p:nvGrpSpPr>
        <p:grpSpPr>
          <a:xfrm>
            <a:off x="-3437547" y="1434"/>
            <a:ext cx="3310322" cy="6001164"/>
            <a:chOff x="-3437547" y="1434"/>
            <a:chExt cx="3310322" cy="6001164"/>
          </a:xfrm>
        </p:grpSpPr>
        <p:cxnSp>
          <p:nvCxnSpPr>
            <p:cNvPr id="38" name="Rechte verbindingslijn 37">
              <a:extLst>
                <a:ext uri="{FF2B5EF4-FFF2-40B4-BE49-F238E27FC236}">
                  <a16:creationId xmlns:a16="http://schemas.microsoft.com/office/drawing/2014/main" id="{20EB5E36-A8C2-45FF-8FFD-D35209EFEEC3}"/>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39" name="Ovaal 38">
              <a:extLst>
                <a:ext uri="{FF2B5EF4-FFF2-40B4-BE49-F238E27FC236}">
                  <a16:creationId xmlns:a16="http://schemas.microsoft.com/office/drawing/2014/main" id="{5399CCAB-8661-47A9-BD7A-05409850047F}"/>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0" name="Rechthoek 39">
              <a:extLst>
                <a:ext uri="{FF2B5EF4-FFF2-40B4-BE49-F238E27FC236}">
                  <a16:creationId xmlns:a16="http://schemas.microsoft.com/office/drawing/2014/main" id="{274914D8-88E3-44F9-9F3D-A9F3BF646734}"/>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41" name="Ovaal 40">
              <a:extLst>
                <a:ext uri="{FF2B5EF4-FFF2-40B4-BE49-F238E27FC236}">
                  <a16:creationId xmlns:a16="http://schemas.microsoft.com/office/drawing/2014/main" id="{E0CD2746-1968-4023-B51A-A052D1A96BF8}"/>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2" name="Rechthoek 41">
              <a:extLst>
                <a:ext uri="{FF2B5EF4-FFF2-40B4-BE49-F238E27FC236}">
                  <a16:creationId xmlns:a16="http://schemas.microsoft.com/office/drawing/2014/main" id="{F66B1E75-AE44-4356-970E-9FFEAB6E770B}"/>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43" name="Ovaal 42">
              <a:extLst>
                <a:ext uri="{FF2B5EF4-FFF2-40B4-BE49-F238E27FC236}">
                  <a16:creationId xmlns:a16="http://schemas.microsoft.com/office/drawing/2014/main" id="{53C10E88-1111-46BB-B2AF-8AF6F94EE0EE}"/>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 name="Rechthoek 43">
              <a:extLst>
                <a:ext uri="{FF2B5EF4-FFF2-40B4-BE49-F238E27FC236}">
                  <a16:creationId xmlns:a16="http://schemas.microsoft.com/office/drawing/2014/main" id="{6FAE42D3-0AB6-4A5B-8ABB-6FFBC813AAC6}"/>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45" name="Ovaal 44">
              <a:extLst>
                <a:ext uri="{FF2B5EF4-FFF2-40B4-BE49-F238E27FC236}">
                  <a16:creationId xmlns:a16="http://schemas.microsoft.com/office/drawing/2014/main" id="{5487552C-86C7-4AED-8F04-EAAE1AC1AC9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6" name="Rechthoek 45">
              <a:extLst>
                <a:ext uri="{FF2B5EF4-FFF2-40B4-BE49-F238E27FC236}">
                  <a16:creationId xmlns:a16="http://schemas.microsoft.com/office/drawing/2014/main" id="{98FF1B88-ECCC-479E-87CE-260204254D04}"/>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47" name="Meer informatie">
              <a:extLst>
                <a:ext uri="{FF2B5EF4-FFF2-40B4-BE49-F238E27FC236}">
                  <a16:creationId xmlns:a16="http://schemas.microsoft.com/office/drawing/2014/main" id="{E1275FDC-80A2-4B5D-A72D-DD0EB98AF9B3}"/>
                </a:ext>
              </a:extLst>
            </p:cNvPr>
            <p:cNvGrpSpPr/>
            <p:nvPr userDrawn="1"/>
          </p:nvGrpSpPr>
          <p:grpSpPr>
            <a:xfrm>
              <a:off x="-3421298" y="5206936"/>
              <a:ext cx="3178515" cy="795662"/>
              <a:chOff x="-3741486" y="3387723"/>
              <a:chExt cx="3178515" cy="795662"/>
            </a:xfrm>
          </p:grpSpPr>
          <p:sp>
            <p:nvSpPr>
              <p:cNvPr id="143" name="Freeform 101">
                <a:extLst>
                  <a:ext uri="{FF2B5EF4-FFF2-40B4-BE49-F238E27FC236}">
                    <a16:creationId xmlns:a16="http://schemas.microsoft.com/office/drawing/2014/main" id="{1045BE4F-F220-4073-A515-61C0B4BC45AA}"/>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44" name="Rechthoek 143">
                <a:extLst>
                  <a:ext uri="{FF2B5EF4-FFF2-40B4-BE49-F238E27FC236}">
                    <a16:creationId xmlns:a16="http://schemas.microsoft.com/office/drawing/2014/main" id="{0FC36E7C-85E3-4136-ABE1-2D2D3DBBE6FF}"/>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45" name="Rechte verbindingslijn 144">
                <a:extLst>
                  <a:ext uri="{FF2B5EF4-FFF2-40B4-BE49-F238E27FC236}">
                    <a16:creationId xmlns:a16="http://schemas.microsoft.com/office/drawing/2014/main" id="{B79C329C-CEFF-4AFF-9BCC-AFF74974B0E9}"/>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48" name="Rechthoek 47">
              <a:extLst>
                <a:ext uri="{FF2B5EF4-FFF2-40B4-BE49-F238E27FC236}">
                  <a16:creationId xmlns:a16="http://schemas.microsoft.com/office/drawing/2014/main" id="{EF2C367A-5E67-43F1-A6A5-8635B90BC94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49" name="Ovaal 48">
              <a:extLst>
                <a:ext uri="{FF2B5EF4-FFF2-40B4-BE49-F238E27FC236}">
                  <a16:creationId xmlns:a16="http://schemas.microsoft.com/office/drawing/2014/main" id="{B07511E2-F25E-4C4D-8A1C-502B4A6C78BE}"/>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0" name="Rechte verbindingslijn 49">
              <a:extLst>
                <a:ext uri="{FF2B5EF4-FFF2-40B4-BE49-F238E27FC236}">
                  <a16:creationId xmlns:a16="http://schemas.microsoft.com/office/drawing/2014/main" id="{1CA77710-8573-429B-8DFB-6C145DB5CB94}"/>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51" name="Groep 50">
              <a:extLst>
                <a:ext uri="{FF2B5EF4-FFF2-40B4-BE49-F238E27FC236}">
                  <a16:creationId xmlns:a16="http://schemas.microsoft.com/office/drawing/2014/main" id="{0F9509E3-2A9D-4926-B93E-DB2A197808B4}"/>
                </a:ext>
              </a:extLst>
            </p:cNvPr>
            <p:cNvGrpSpPr/>
            <p:nvPr userDrawn="1"/>
          </p:nvGrpSpPr>
          <p:grpSpPr>
            <a:xfrm>
              <a:off x="-3437547" y="349413"/>
              <a:ext cx="2933825" cy="558875"/>
              <a:chOff x="-3419346" y="368233"/>
              <a:chExt cx="3904920" cy="743862"/>
            </a:xfrm>
          </p:grpSpPr>
          <p:sp>
            <p:nvSpPr>
              <p:cNvPr id="63" name="Rechthoek 62">
                <a:extLst>
                  <a:ext uri="{FF2B5EF4-FFF2-40B4-BE49-F238E27FC236}">
                    <a16:creationId xmlns:a16="http://schemas.microsoft.com/office/drawing/2014/main" id="{AA12E86A-DA8C-4921-ADC2-F4A52571036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64" name="Rechte verbindingslijn 63">
                <a:extLst>
                  <a:ext uri="{FF2B5EF4-FFF2-40B4-BE49-F238E27FC236}">
                    <a16:creationId xmlns:a16="http://schemas.microsoft.com/office/drawing/2014/main" id="{DBA1AC6B-334B-42E5-871C-994A0A826DA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3CD46CA3-1A43-4F2A-A8CB-B9CCF440F23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chthoek 65">
                <a:extLst>
                  <a:ext uri="{FF2B5EF4-FFF2-40B4-BE49-F238E27FC236}">
                    <a16:creationId xmlns:a16="http://schemas.microsoft.com/office/drawing/2014/main" id="{32E3EB4C-F75B-4DB3-AFB8-E1105209198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7" name="Groep 66">
                <a:extLst>
                  <a:ext uri="{FF2B5EF4-FFF2-40B4-BE49-F238E27FC236}">
                    <a16:creationId xmlns:a16="http://schemas.microsoft.com/office/drawing/2014/main" id="{6F5C4EC1-B997-40CE-A855-1AA29D1B52C5}"/>
                  </a:ext>
                </a:extLst>
              </p:cNvPr>
              <p:cNvGrpSpPr/>
              <p:nvPr userDrawn="1"/>
            </p:nvGrpSpPr>
            <p:grpSpPr>
              <a:xfrm>
                <a:off x="-3002834" y="720303"/>
                <a:ext cx="182598" cy="143759"/>
                <a:chOff x="-3310843" y="700986"/>
                <a:chExt cx="182598" cy="143759"/>
              </a:xfrm>
            </p:grpSpPr>
            <p:grpSp>
              <p:nvGrpSpPr>
                <p:cNvPr id="107" name="Groep 106">
                  <a:extLst>
                    <a:ext uri="{FF2B5EF4-FFF2-40B4-BE49-F238E27FC236}">
                      <a16:creationId xmlns:a16="http://schemas.microsoft.com/office/drawing/2014/main" id="{4BDDD046-8F4A-4E43-A9A2-6674818F913F}"/>
                    </a:ext>
                  </a:extLst>
                </p:cNvPr>
                <p:cNvGrpSpPr/>
                <p:nvPr userDrawn="1"/>
              </p:nvGrpSpPr>
              <p:grpSpPr>
                <a:xfrm>
                  <a:off x="-3310843" y="700986"/>
                  <a:ext cx="182598" cy="143759"/>
                  <a:chOff x="-3310843" y="700986"/>
                  <a:chExt cx="182598" cy="143759"/>
                </a:xfrm>
              </p:grpSpPr>
              <p:cxnSp>
                <p:nvCxnSpPr>
                  <p:cNvPr id="115" name="Rechte verbindingslijn 114">
                    <a:extLst>
                      <a:ext uri="{FF2B5EF4-FFF2-40B4-BE49-F238E27FC236}">
                        <a16:creationId xmlns:a16="http://schemas.microsoft.com/office/drawing/2014/main" id="{19B82745-AFFC-4F10-9823-AB62CC4045D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D9949A44-5CDA-4BAC-BB95-C8EEF30BFE9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F8790E37-88DD-4257-83E9-2FC4218E923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A5EDCDB6-B82F-4027-A784-93E08EFFDAE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B35277AC-C4B1-496C-BABB-953C1B8BFB6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08" name="Groep 107">
                  <a:extLst>
                    <a:ext uri="{FF2B5EF4-FFF2-40B4-BE49-F238E27FC236}">
                      <a16:creationId xmlns:a16="http://schemas.microsoft.com/office/drawing/2014/main" id="{30BB6D2D-3A3A-48E5-8049-63164BD507CD}"/>
                    </a:ext>
                  </a:extLst>
                </p:cNvPr>
                <p:cNvGrpSpPr/>
                <p:nvPr userDrawn="1"/>
              </p:nvGrpSpPr>
              <p:grpSpPr>
                <a:xfrm flipH="1">
                  <a:off x="-3310774" y="735854"/>
                  <a:ext cx="88801" cy="72568"/>
                  <a:chOff x="-2091059" y="1395403"/>
                  <a:chExt cx="157316" cy="128558"/>
                </a:xfrm>
              </p:grpSpPr>
              <p:sp>
                <p:nvSpPr>
                  <p:cNvPr id="113" name="Rechthoek 112">
                    <a:extLst>
                      <a:ext uri="{FF2B5EF4-FFF2-40B4-BE49-F238E27FC236}">
                        <a16:creationId xmlns:a16="http://schemas.microsoft.com/office/drawing/2014/main" id="{96C67E07-570E-4EB7-970C-7926ACF94F3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4" name="Pijl: punthaak 113">
                    <a:extLst>
                      <a:ext uri="{FF2B5EF4-FFF2-40B4-BE49-F238E27FC236}">
                        <a16:creationId xmlns:a16="http://schemas.microsoft.com/office/drawing/2014/main" id="{BDFA3455-B491-49B0-9E11-A55C232A656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68" name="Groep 67">
                <a:extLst>
                  <a:ext uri="{FF2B5EF4-FFF2-40B4-BE49-F238E27FC236}">
                    <a16:creationId xmlns:a16="http://schemas.microsoft.com/office/drawing/2014/main" id="{243B5ABD-A2CA-481E-A70B-5313ABB75C94}"/>
                  </a:ext>
                </a:extLst>
              </p:cNvPr>
              <p:cNvGrpSpPr/>
              <p:nvPr userDrawn="1"/>
            </p:nvGrpSpPr>
            <p:grpSpPr>
              <a:xfrm>
                <a:off x="-3326107" y="720303"/>
                <a:ext cx="182598" cy="143759"/>
                <a:chOff x="-3634116" y="700986"/>
                <a:chExt cx="182598" cy="143759"/>
              </a:xfrm>
            </p:grpSpPr>
            <p:grpSp>
              <p:nvGrpSpPr>
                <p:cNvPr id="98" name="Groep 97">
                  <a:extLst>
                    <a:ext uri="{FF2B5EF4-FFF2-40B4-BE49-F238E27FC236}">
                      <a16:creationId xmlns:a16="http://schemas.microsoft.com/office/drawing/2014/main" id="{CC14D044-BCBC-408C-844E-D6D9176A5B91}"/>
                    </a:ext>
                  </a:extLst>
                </p:cNvPr>
                <p:cNvGrpSpPr/>
                <p:nvPr userDrawn="1"/>
              </p:nvGrpSpPr>
              <p:grpSpPr>
                <a:xfrm>
                  <a:off x="-3634116" y="700986"/>
                  <a:ext cx="182598" cy="143759"/>
                  <a:chOff x="-3634116" y="700986"/>
                  <a:chExt cx="182598" cy="143759"/>
                </a:xfrm>
              </p:grpSpPr>
              <p:cxnSp>
                <p:nvCxnSpPr>
                  <p:cNvPr id="102" name="Rechte verbindingslijn 101">
                    <a:extLst>
                      <a:ext uri="{FF2B5EF4-FFF2-40B4-BE49-F238E27FC236}">
                        <a16:creationId xmlns:a16="http://schemas.microsoft.com/office/drawing/2014/main" id="{9822B1AA-B9F0-4C8A-9D92-E8B54D3E030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03" name="Rechte verbindingslijn 102">
                    <a:extLst>
                      <a:ext uri="{FF2B5EF4-FFF2-40B4-BE49-F238E27FC236}">
                        <a16:creationId xmlns:a16="http://schemas.microsoft.com/office/drawing/2014/main" id="{21B0398E-0D2E-4993-B7B5-8E156AEEC39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6EC268BE-58B0-45A5-BCFF-5E162F51C9D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7C7CFF50-48A2-4B8B-B43A-244232F3CA7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E38FAFB6-FBDD-470B-8399-AC484841CDB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99" name="Groep 98">
                  <a:extLst>
                    <a:ext uri="{FF2B5EF4-FFF2-40B4-BE49-F238E27FC236}">
                      <a16:creationId xmlns:a16="http://schemas.microsoft.com/office/drawing/2014/main" id="{810FE5E2-892E-49D6-86D3-44F1C77EF273}"/>
                    </a:ext>
                  </a:extLst>
                </p:cNvPr>
                <p:cNvGrpSpPr/>
                <p:nvPr userDrawn="1"/>
              </p:nvGrpSpPr>
              <p:grpSpPr>
                <a:xfrm>
                  <a:off x="-3634047" y="735854"/>
                  <a:ext cx="88801" cy="72568"/>
                  <a:chOff x="-2091059" y="1395403"/>
                  <a:chExt cx="157316" cy="128558"/>
                </a:xfrm>
              </p:grpSpPr>
              <p:sp>
                <p:nvSpPr>
                  <p:cNvPr id="100" name="Rechthoek 99">
                    <a:extLst>
                      <a:ext uri="{FF2B5EF4-FFF2-40B4-BE49-F238E27FC236}">
                        <a16:creationId xmlns:a16="http://schemas.microsoft.com/office/drawing/2014/main" id="{4FBFBCB3-1404-4DE0-87E9-443610D3EA2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1" name="Pijl: punthaak 100">
                    <a:extLst>
                      <a:ext uri="{FF2B5EF4-FFF2-40B4-BE49-F238E27FC236}">
                        <a16:creationId xmlns:a16="http://schemas.microsoft.com/office/drawing/2014/main" id="{236D7363-93FD-427F-BCF0-011485780F3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69" name="Rechte verbindingslijn 68">
                <a:extLst>
                  <a:ext uri="{FF2B5EF4-FFF2-40B4-BE49-F238E27FC236}">
                    <a16:creationId xmlns:a16="http://schemas.microsoft.com/office/drawing/2014/main" id="{3F76665D-8B9E-4611-BAFB-5FBCD274137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70" name="Rechte verbindingslijn 69">
                <a:extLst>
                  <a:ext uri="{FF2B5EF4-FFF2-40B4-BE49-F238E27FC236}">
                    <a16:creationId xmlns:a16="http://schemas.microsoft.com/office/drawing/2014/main" id="{FBC15D64-8742-440A-866D-61FBB39FED3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71" name="Groep 70">
                <a:extLst>
                  <a:ext uri="{FF2B5EF4-FFF2-40B4-BE49-F238E27FC236}">
                    <a16:creationId xmlns:a16="http://schemas.microsoft.com/office/drawing/2014/main" id="{0CDD0726-9C77-4798-95F4-F06C1FF4526E}"/>
                  </a:ext>
                </a:extLst>
              </p:cNvPr>
              <p:cNvGrpSpPr/>
              <p:nvPr userDrawn="1"/>
            </p:nvGrpSpPr>
            <p:grpSpPr>
              <a:xfrm>
                <a:off x="-2425037" y="370226"/>
                <a:ext cx="357690" cy="330595"/>
                <a:chOff x="-2721817" y="347336"/>
                <a:chExt cx="432805" cy="400021"/>
              </a:xfrm>
            </p:grpSpPr>
            <p:sp>
              <p:nvSpPr>
                <p:cNvPr id="86" name="Rechthoek 85">
                  <a:extLst>
                    <a:ext uri="{FF2B5EF4-FFF2-40B4-BE49-F238E27FC236}">
                      <a16:creationId xmlns:a16="http://schemas.microsoft.com/office/drawing/2014/main" id="{2EECBDBC-FA03-404E-831D-41CBCFC2D9A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87" name="Groep 86">
                  <a:extLst>
                    <a:ext uri="{FF2B5EF4-FFF2-40B4-BE49-F238E27FC236}">
                      <a16:creationId xmlns:a16="http://schemas.microsoft.com/office/drawing/2014/main" id="{EB3BC020-51C5-4236-8D95-3739A36CBD90}"/>
                    </a:ext>
                  </a:extLst>
                </p:cNvPr>
                <p:cNvGrpSpPr/>
                <p:nvPr userDrawn="1"/>
              </p:nvGrpSpPr>
              <p:grpSpPr>
                <a:xfrm>
                  <a:off x="-2652453" y="431583"/>
                  <a:ext cx="294076" cy="231526"/>
                  <a:chOff x="-3634116" y="700986"/>
                  <a:chExt cx="182598" cy="143759"/>
                </a:xfrm>
              </p:grpSpPr>
              <p:grpSp>
                <p:nvGrpSpPr>
                  <p:cNvPr id="88" name="Groep 87">
                    <a:extLst>
                      <a:ext uri="{FF2B5EF4-FFF2-40B4-BE49-F238E27FC236}">
                        <a16:creationId xmlns:a16="http://schemas.microsoft.com/office/drawing/2014/main" id="{3DD70892-F539-4C72-8B15-CC9CFEDD9D66}"/>
                      </a:ext>
                    </a:extLst>
                  </p:cNvPr>
                  <p:cNvGrpSpPr/>
                  <p:nvPr userDrawn="1"/>
                </p:nvGrpSpPr>
                <p:grpSpPr>
                  <a:xfrm>
                    <a:off x="-3634116" y="700986"/>
                    <a:ext cx="182598" cy="143759"/>
                    <a:chOff x="-3634116" y="700986"/>
                    <a:chExt cx="182598" cy="143759"/>
                  </a:xfrm>
                </p:grpSpPr>
                <p:cxnSp>
                  <p:nvCxnSpPr>
                    <p:cNvPr id="92" name="Rechte verbindingslijn 91">
                      <a:extLst>
                        <a:ext uri="{FF2B5EF4-FFF2-40B4-BE49-F238E27FC236}">
                          <a16:creationId xmlns:a16="http://schemas.microsoft.com/office/drawing/2014/main" id="{93A090BF-9D8C-4D5E-852B-8E451B469BF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93" name="Rechte verbindingslijn 92">
                      <a:extLst>
                        <a:ext uri="{FF2B5EF4-FFF2-40B4-BE49-F238E27FC236}">
                          <a16:creationId xmlns:a16="http://schemas.microsoft.com/office/drawing/2014/main" id="{883403B1-2E0F-4C34-836A-688662D00A2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5A88A6FA-5473-4E80-A143-A9ACB5435F0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95" name="Rechte verbindingslijn 94">
                      <a:extLst>
                        <a:ext uri="{FF2B5EF4-FFF2-40B4-BE49-F238E27FC236}">
                          <a16:creationId xmlns:a16="http://schemas.microsoft.com/office/drawing/2014/main" id="{C4D9CE76-528A-4580-9C4A-C5AD025AE64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E390BD72-1DD7-4B32-8170-67618726F4B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89" name="Groep 88">
                    <a:extLst>
                      <a:ext uri="{FF2B5EF4-FFF2-40B4-BE49-F238E27FC236}">
                        <a16:creationId xmlns:a16="http://schemas.microsoft.com/office/drawing/2014/main" id="{D2FAEFD9-0E18-44FB-A312-7EDA66CC09C7}"/>
                      </a:ext>
                    </a:extLst>
                  </p:cNvPr>
                  <p:cNvGrpSpPr/>
                  <p:nvPr userDrawn="1"/>
                </p:nvGrpSpPr>
                <p:grpSpPr>
                  <a:xfrm>
                    <a:off x="-3634047" y="735854"/>
                    <a:ext cx="88801" cy="72568"/>
                    <a:chOff x="-2091059" y="1395403"/>
                    <a:chExt cx="157316" cy="128558"/>
                  </a:xfrm>
                </p:grpSpPr>
                <p:sp>
                  <p:nvSpPr>
                    <p:cNvPr id="90" name="Rechthoek 89">
                      <a:extLst>
                        <a:ext uri="{FF2B5EF4-FFF2-40B4-BE49-F238E27FC236}">
                          <a16:creationId xmlns:a16="http://schemas.microsoft.com/office/drawing/2014/main" id="{4E399D89-89B2-4A31-A2D3-05420C6315B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91" name="Pijl: punthaak 90">
                      <a:extLst>
                        <a:ext uri="{FF2B5EF4-FFF2-40B4-BE49-F238E27FC236}">
                          <a16:creationId xmlns:a16="http://schemas.microsoft.com/office/drawing/2014/main" id="{A1EB7512-FC13-46E3-940F-D871EF45E1C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72" name="Groep 71">
                <a:extLst>
                  <a:ext uri="{FF2B5EF4-FFF2-40B4-BE49-F238E27FC236}">
                    <a16:creationId xmlns:a16="http://schemas.microsoft.com/office/drawing/2014/main" id="{47709C83-DD05-4CA2-AB1B-81E9E06B22A6}"/>
                  </a:ext>
                </a:extLst>
              </p:cNvPr>
              <p:cNvGrpSpPr/>
              <p:nvPr userDrawn="1"/>
            </p:nvGrpSpPr>
            <p:grpSpPr>
              <a:xfrm>
                <a:off x="-2425037" y="781500"/>
                <a:ext cx="357690" cy="330595"/>
                <a:chOff x="-2721817" y="782525"/>
                <a:chExt cx="432805" cy="400021"/>
              </a:xfrm>
            </p:grpSpPr>
            <p:sp>
              <p:nvSpPr>
                <p:cNvPr id="75" name="Rechthoek 74">
                  <a:extLst>
                    <a:ext uri="{FF2B5EF4-FFF2-40B4-BE49-F238E27FC236}">
                      <a16:creationId xmlns:a16="http://schemas.microsoft.com/office/drawing/2014/main" id="{8EBA7FA1-2975-4D7B-B3F7-00F19E208F5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76" name="Groep 75">
                  <a:extLst>
                    <a:ext uri="{FF2B5EF4-FFF2-40B4-BE49-F238E27FC236}">
                      <a16:creationId xmlns:a16="http://schemas.microsoft.com/office/drawing/2014/main" id="{AB7BF16D-3BF8-4317-B55B-9C039E3DCA03}"/>
                    </a:ext>
                  </a:extLst>
                </p:cNvPr>
                <p:cNvGrpSpPr/>
                <p:nvPr userDrawn="1"/>
              </p:nvGrpSpPr>
              <p:grpSpPr>
                <a:xfrm>
                  <a:off x="-2652453" y="866772"/>
                  <a:ext cx="294076" cy="231526"/>
                  <a:chOff x="-3310843" y="700986"/>
                  <a:chExt cx="182598" cy="143759"/>
                </a:xfrm>
              </p:grpSpPr>
              <p:grpSp>
                <p:nvGrpSpPr>
                  <p:cNvPr id="77" name="Groep 76">
                    <a:extLst>
                      <a:ext uri="{FF2B5EF4-FFF2-40B4-BE49-F238E27FC236}">
                        <a16:creationId xmlns:a16="http://schemas.microsoft.com/office/drawing/2014/main" id="{F5A87684-0EBE-4456-960A-641B43568DB9}"/>
                      </a:ext>
                    </a:extLst>
                  </p:cNvPr>
                  <p:cNvGrpSpPr/>
                  <p:nvPr userDrawn="1"/>
                </p:nvGrpSpPr>
                <p:grpSpPr>
                  <a:xfrm>
                    <a:off x="-3310843" y="700986"/>
                    <a:ext cx="182598" cy="143759"/>
                    <a:chOff x="-3310843" y="700986"/>
                    <a:chExt cx="182598" cy="143759"/>
                  </a:xfrm>
                </p:grpSpPr>
                <p:cxnSp>
                  <p:nvCxnSpPr>
                    <p:cNvPr id="81" name="Rechte verbindingslijn 80">
                      <a:extLst>
                        <a:ext uri="{FF2B5EF4-FFF2-40B4-BE49-F238E27FC236}">
                          <a16:creationId xmlns:a16="http://schemas.microsoft.com/office/drawing/2014/main" id="{1E316FD8-14EF-4E2D-8EB3-7CA9B9CCFC9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C2B6EC18-A71F-4DD6-814D-68F8E3F5E9A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83" name="Rechte verbindingslijn 82">
                      <a:extLst>
                        <a:ext uri="{FF2B5EF4-FFF2-40B4-BE49-F238E27FC236}">
                          <a16:creationId xmlns:a16="http://schemas.microsoft.com/office/drawing/2014/main" id="{61E10199-C41B-4A14-90E5-BABCC9EE895E}"/>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84" name="Rechte verbindingslijn 83">
                      <a:extLst>
                        <a:ext uri="{FF2B5EF4-FFF2-40B4-BE49-F238E27FC236}">
                          <a16:creationId xmlns:a16="http://schemas.microsoft.com/office/drawing/2014/main" id="{A513580F-9280-4F83-B013-CBC24D17B8E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13433E2E-8FBC-4D08-A772-55904ED46EC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78" name="Groep 77">
                    <a:extLst>
                      <a:ext uri="{FF2B5EF4-FFF2-40B4-BE49-F238E27FC236}">
                        <a16:creationId xmlns:a16="http://schemas.microsoft.com/office/drawing/2014/main" id="{76F3CA07-3B83-46CB-8B5E-3CA9B979A84D}"/>
                      </a:ext>
                    </a:extLst>
                  </p:cNvPr>
                  <p:cNvGrpSpPr/>
                  <p:nvPr userDrawn="1"/>
                </p:nvGrpSpPr>
                <p:grpSpPr>
                  <a:xfrm flipH="1">
                    <a:off x="-3310774" y="735854"/>
                    <a:ext cx="88801" cy="72568"/>
                    <a:chOff x="-2091059" y="1395403"/>
                    <a:chExt cx="157316" cy="128558"/>
                  </a:xfrm>
                </p:grpSpPr>
                <p:sp>
                  <p:nvSpPr>
                    <p:cNvPr id="79" name="Rechthoek 78">
                      <a:extLst>
                        <a:ext uri="{FF2B5EF4-FFF2-40B4-BE49-F238E27FC236}">
                          <a16:creationId xmlns:a16="http://schemas.microsoft.com/office/drawing/2014/main" id="{CCB71C89-5C55-4946-B26C-B0D5BF71A21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0" name="Pijl: punthaak 79">
                      <a:extLst>
                        <a:ext uri="{FF2B5EF4-FFF2-40B4-BE49-F238E27FC236}">
                          <a16:creationId xmlns:a16="http://schemas.microsoft.com/office/drawing/2014/main" id="{6B4DDEF9-BE6D-439D-A3B5-77757543928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73" name="Rechthoek 72">
                <a:extLst>
                  <a:ext uri="{FF2B5EF4-FFF2-40B4-BE49-F238E27FC236}">
                    <a16:creationId xmlns:a16="http://schemas.microsoft.com/office/drawing/2014/main" id="{034A5E71-6E22-4B54-9739-063FEB4B53D4}"/>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74" name="Rechthoek 73">
                <a:extLst>
                  <a:ext uri="{FF2B5EF4-FFF2-40B4-BE49-F238E27FC236}">
                    <a16:creationId xmlns:a16="http://schemas.microsoft.com/office/drawing/2014/main" id="{F29EAEB8-CBD9-421D-8B01-CB907547B31A}"/>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52" name="Rechte verbindingslijn 51">
              <a:extLst>
                <a:ext uri="{FF2B5EF4-FFF2-40B4-BE49-F238E27FC236}">
                  <a16:creationId xmlns:a16="http://schemas.microsoft.com/office/drawing/2014/main" id="{319F7559-1CDB-484D-B10A-6B18E941B71E}"/>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53" name="Rechthoek 52">
              <a:extLst>
                <a:ext uri="{FF2B5EF4-FFF2-40B4-BE49-F238E27FC236}">
                  <a16:creationId xmlns:a16="http://schemas.microsoft.com/office/drawing/2014/main" id="{5765547B-5234-46A0-986C-1BEC8F602B5A}"/>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4" name="Ovaal 53">
              <a:extLst>
                <a:ext uri="{FF2B5EF4-FFF2-40B4-BE49-F238E27FC236}">
                  <a16:creationId xmlns:a16="http://schemas.microsoft.com/office/drawing/2014/main" id="{2934EE75-FB14-4E5E-9547-3CC477CDACF3}"/>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5" name="Rechthoek 54">
              <a:extLst>
                <a:ext uri="{FF2B5EF4-FFF2-40B4-BE49-F238E27FC236}">
                  <a16:creationId xmlns:a16="http://schemas.microsoft.com/office/drawing/2014/main" id="{7D2CCD7E-6420-4544-9D6C-D64B88969579}"/>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6" name="Ovaal 55">
              <a:extLst>
                <a:ext uri="{FF2B5EF4-FFF2-40B4-BE49-F238E27FC236}">
                  <a16:creationId xmlns:a16="http://schemas.microsoft.com/office/drawing/2014/main" id="{08AF89E2-5CAE-4881-8499-34050E19891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57" name="Rechthoek 56">
              <a:extLst>
                <a:ext uri="{FF2B5EF4-FFF2-40B4-BE49-F238E27FC236}">
                  <a16:creationId xmlns:a16="http://schemas.microsoft.com/office/drawing/2014/main" id="{A3C8558D-0FD9-4D43-95B6-03C056C5F069}"/>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58" name="Ovaal 57">
              <a:extLst>
                <a:ext uri="{FF2B5EF4-FFF2-40B4-BE49-F238E27FC236}">
                  <a16:creationId xmlns:a16="http://schemas.microsoft.com/office/drawing/2014/main" id="{9BC249E1-84F4-419E-BBB0-5FDCC5F7817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59" name="Rechthoek 58">
              <a:extLst>
                <a:ext uri="{FF2B5EF4-FFF2-40B4-BE49-F238E27FC236}">
                  <a16:creationId xmlns:a16="http://schemas.microsoft.com/office/drawing/2014/main" id="{E48B0BDD-2513-4462-BF39-AF2F8203289F}"/>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60" name="Ovaal 59">
              <a:extLst>
                <a:ext uri="{FF2B5EF4-FFF2-40B4-BE49-F238E27FC236}">
                  <a16:creationId xmlns:a16="http://schemas.microsoft.com/office/drawing/2014/main" id="{6B0E7D4A-1FFB-42C8-8A0A-D06A58DAE5E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61" name="Rechthoek 60">
              <a:extLst>
                <a:ext uri="{FF2B5EF4-FFF2-40B4-BE49-F238E27FC236}">
                  <a16:creationId xmlns:a16="http://schemas.microsoft.com/office/drawing/2014/main" id="{F5A81FF9-4049-47F9-8052-2140E810C362}"/>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62" name="Rechthoek 61">
              <a:extLst>
                <a:ext uri="{FF2B5EF4-FFF2-40B4-BE49-F238E27FC236}">
                  <a16:creationId xmlns:a16="http://schemas.microsoft.com/office/drawing/2014/main" id="{1512F554-930E-4780-946A-FB62DA93DC8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1688032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 INFO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5684030"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GRAFIEK + INFO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694271"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10" name="Rounded Rectangle 7">
            <a:extLst>
              <a:ext uri="{FF2B5EF4-FFF2-40B4-BE49-F238E27FC236}">
                <a16:creationId xmlns:a16="http://schemas.microsoft.com/office/drawing/2014/main" id="{49206924-63C7-439B-893E-2E5FD11B707B}"/>
              </a:ext>
            </a:extLst>
          </p:cNvPr>
          <p:cNvSpPr/>
          <p:nvPr userDrawn="1"/>
        </p:nvSpPr>
        <p:spPr>
          <a:xfrm>
            <a:off x="7648356" y="834644"/>
            <a:ext cx="3960440" cy="5086808"/>
          </a:xfrm>
          <a:prstGeom prst="roundRect">
            <a:avLst>
              <a:gd name="adj" fmla="val 2016"/>
            </a:avLst>
          </a:prstGeom>
          <a:solidFill>
            <a:srgbClr val="2DA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jdelijke aanduiding voor grafiek 12">
            <a:extLst>
              <a:ext uri="{FF2B5EF4-FFF2-40B4-BE49-F238E27FC236}">
                <a16:creationId xmlns:a16="http://schemas.microsoft.com/office/drawing/2014/main" id="{F78993BF-7DBF-40CB-A254-C65AEE1A17F3}"/>
              </a:ext>
            </a:extLst>
          </p:cNvPr>
          <p:cNvSpPr>
            <a:spLocks noGrp="1"/>
          </p:cNvSpPr>
          <p:nvPr>
            <p:ph type="chart" sz="quarter" idx="14" hasCustomPrompt="1"/>
          </p:nvPr>
        </p:nvSpPr>
        <p:spPr>
          <a:xfrm>
            <a:off x="698241" y="1638886"/>
            <a:ext cx="5695525" cy="4199206"/>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grafiek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111" name="Tijdelijke aanduiding voor verticale tekst 2">
            <a:extLst>
              <a:ext uri="{FF2B5EF4-FFF2-40B4-BE49-F238E27FC236}">
                <a16:creationId xmlns:a16="http://schemas.microsoft.com/office/drawing/2014/main" id="{835DE832-F592-482A-BE3F-1BEA65F4F94C}"/>
              </a:ext>
            </a:extLst>
          </p:cNvPr>
          <p:cNvSpPr>
            <a:spLocks noGrp="1"/>
          </p:cNvSpPr>
          <p:nvPr>
            <p:ph type="body" orient="vert" idx="15" hasCustomPrompt="1"/>
          </p:nvPr>
        </p:nvSpPr>
        <p:spPr>
          <a:xfrm>
            <a:off x="7983665" y="1747145"/>
            <a:ext cx="3269091" cy="1979479"/>
          </a:xfrm>
        </p:spPr>
        <p:txBody>
          <a:bodyPr vert="horz" lIns="0" tIns="0" rIns="0" bIns="0"/>
          <a:lstStyle>
            <a:lvl1pPr marL="0" indent="0">
              <a:buNone/>
              <a:defRPr>
                <a:solidFill>
                  <a:schemeClr val="bg1"/>
                </a:solidFill>
              </a:defRPr>
            </a:lvl1pPr>
            <a:lvl2pPr marL="217487"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je informatie.</a:t>
            </a:r>
            <a:br>
              <a:rPr lang="nl-NL"/>
            </a:br>
            <a:r>
              <a:rPr lang="nl-NL"/>
              <a:t>Lorem ipsum dolor sit amet, consectetuer adipiscing elit. Maecenas porttitor congue massa. Fusce posuere, magna sed pulvinar ultricies, purus lectus </a:t>
            </a:r>
            <a:r>
              <a:rPr lang="nl-NL" err="1"/>
              <a:t>malesuada</a:t>
            </a:r>
            <a:r>
              <a:rPr lang="nl-NL"/>
              <a:t> libero.</a:t>
            </a:r>
          </a:p>
        </p:txBody>
      </p:sp>
      <p:sp>
        <p:nvSpPr>
          <p:cNvPr id="112" name="Tijdelijke aanduiding voor verticale tekst 2">
            <a:extLst>
              <a:ext uri="{FF2B5EF4-FFF2-40B4-BE49-F238E27FC236}">
                <a16:creationId xmlns:a16="http://schemas.microsoft.com/office/drawing/2014/main" id="{1E0203BC-EFAA-4D16-91AF-8F42EF12ABDB}"/>
              </a:ext>
            </a:extLst>
          </p:cNvPr>
          <p:cNvSpPr>
            <a:spLocks noGrp="1"/>
          </p:cNvSpPr>
          <p:nvPr>
            <p:ph type="body" orient="vert" idx="16" hasCustomPrompt="1"/>
          </p:nvPr>
        </p:nvSpPr>
        <p:spPr>
          <a:xfrm>
            <a:off x="7983665" y="1200022"/>
            <a:ext cx="3269091" cy="323036"/>
          </a:xfrm>
        </p:spPr>
        <p:txBody>
          <a:bodyPr vert="horz" lIns="0" tIns="0" rIns="0" bIns="0" anchor="ctr"/>
          <a:lstStyle>
            <a:lvl1pPr marL="0" indent="0">
              <a:lnSpc>
                <a:spcPct val="90000"/>
              </a:lnSpc>
              <a:spcBef>
                <a:spcPts val="0"/>
              </a:spcBef>
              <a:spcAft>
                <a:spcPts val="0"/>
              </a:spcAft>
              <a:buNone/>
              <a:defRPr sz="18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Plaats een titel</a:t>
            </a:r>
          </a:p>
        </p:txBody>
      </p:sp>
      <p:sp>
        <p:nvSpPr>
          <p:cNvPr id="113" name="Tijdelijke aanduiding voor verticale tekst 2">
            <a:extLst>
              <a:ext uri="{FF2B5EF4-FFF2-40B4-BE49-F238E27FC236}">
                <a16:creationId xmlns:a16="http://schemas.microsoft.com/office/drawing/2014/main" id="{88DDE067-D75B-49EF-9F53-EF313DFBE013}"/>
              </a:ext>
            </a:extLst>
          </p:cNvPr>
          <p:cNvSpPr>
            <a:spLocks noGrp="1"/>
          </p:cNvSpPr>
          <p:nvPr>
            <p:ph type="body" orient="vert" idx="17" hasCustomPrompt="1"/>
          </p:nvPr>
        </p:nvSpPr>
        <p:spPr>
          <a:xfrm>
            <a:off x="7983665" y="3815567"/>
            <a:ext cx="3269091" cy="1723648"/>
          </a:xfrm>
        </p:spPr>
        <p:txBody>
          <a:bodyPr vert="horz" lIns="0" tIns="0" rIns="0" bIns="0"/>
          <a:lstStyle>
            <a:lvl1pPr marL="285750" indent="-285750">
              <a:buClr>
                <a:schemeClr val="tx2"/>
              </a:buClr>
              <a:buFont typeface="Arial" panose="020B0604020202020204" pitchFamily="34" charset="0"/>
              <a:buChar char="•"/>
              <a:defRPr>
                <a:solidFill>
                  <a:schemeClr val="bg1"/>
                </a:solidFill>
              </a:defRPr>
            </a:lvl1pPr>
            <a:lvl2pPr marL="266700" indent="-266700">
              <a:buFont typeface="Arial" panose="020B0604020202020204" pitchFamily="34" charset="0"/>
              <a:buChar char="•"/>
              <a:defRPr>
                <a:solidFill>
                  <a:schemeClr val="bg1"/>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een </a:t>
            </a:r>
            <a:r>
              <a:rPr lang="nl-NL" err="1"/>
              <a:t>bullet</a:t>
            </a:r>
            <a:endParaRPr lang="nl-NL"/>
          </a:p>
        </p:txBody>
      </p:sp>
      <p:pic>
        <p:nvPicPr>
          <p:cNvPr id="196" name="Picture 10">
            <a:extLst>
              <a:ext uri="{FF2B5EF4-FFF2-40B4-BE49-F238E27FC236}">
                <a16:creationId xmlns:a16="http://schemas.microsoft.com/office/drawing/2014/main" id="{2BEB89A3-D9D9-43BA-928A-2A2BADA240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10823" y="380454"/>
            <a:ext cx="776760" cy="776760"/>
          </a:xfrm>
          <a:prstGeom prst="rect">
            <a:avLst/>
          </a:prstGeom>
        </p:spPr>
      </p:pic>
      <p:grpSp>
        <p:nvGrpSpPr>
          <p:cNvPr id="14" name="Instructie">
            <a:extLst>
              <a:ext uri="{FF2B5EF4-FFF2-40B4-BE49-F238E27FC236}">
                <a16:creationId xmlns:a16="http://schemas.microsoft.com/office/drawing/2014/main" id="{4849A478-8745-4785-88A3-B1E47E7480DC}"/>
              </a:ext>
            </a:extLst>
          </p:cNvPr>
          <p:cNvGrpSpPr/>
          <p:nvPr userDrawn="1"/>
        </p:nvGrpSpPr>
        <p:grpSpPr>
          <a:xfrm>
            <a:off x="12389714" y="4327164"/>
            <a:ext cx="3183677" cy="2546619"/>
            <a:chOff x="12389714" y="4327164"/>
            <a:chExt cx="3183677" cy="2546619"/>
          </a:xfrm>
        </p:grpSpPr>
        <p:grpSp>
          <p:nvGrpSpPr>
            <p:cNvPr id="15" name="Meer informatie">
              <a:extLst>
                <a:ext uri="{FF2B5EF4-FFF2-40B4-BE49-F238E27FC236}">
                  <a16:creationId xmlns:a16="http://schemas.microsoft.com/office/drawing/2014/main" id="{08BC8579-82FE-4E05-AA22-5753B315710F}"/>
                </a:ext>
              </a:extLst>
            </p:cNvPr>
            <p:cNvGrpSpPr/>
            <p:nvPr userDrawn="1"/>
          </p:nvGrpSpPr>
          <p:grpSpPr>
            <a:xfrm>
              <a:off x="12394875" y="6090510"/>
              <a:ext cx="3178515" cy="783273"/>
              <a:chOff x="-3741486" y="3359148"/>
              <a:chExt cx="3178515" cy="783273"/>
            </a:xfrm>
          </p:grpSpPr>
          <p:sp>
            <p:nvSpPr>
              <p:cNvPr id="53" name="Freeform 101">
                <a:extLst>
                  <a:ext uri="{FF2B5EF4-FFF2-40B4-BE49-F238E27FC236}">
                    <a16:creationId xmlns:a16="http://schemas.microsoft.com/office/drawing/2014/main" id="{F753BCD1-7DAD-4CF5-8EB9-1AEF88B511D3}"/>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54" name="Rechthoek 53">
                <a:extLst>
                  <a:ext uri="{FF2B5EF4-FFF2-40B4-BE49-F238E27FC236}">
                    <a16:creationId xmlns:a16="http://schemas.microsoft.com/office/drawing/2014/main" id="{FC264C75-FBC9-4D0E-9749-917180B623C2}"/>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5" name="Rechte verbindingslijn 54">
                <a:extLst>
                  <a:ext uri="{FF2B5EF4-FFF2-40B4-BE49-F238E27FC236}">
                    <a16:creationId xmlns:a16="http://schemas.microsoft.com/office/drawing/2014/main" id="{F9A5C5B2-0540-4709-850F-850AF6658E4F}"/>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6" name="Rechte verbindingslijn 15">
              <a:extLst>
                <a:ext uri="{FF2B5EF4-FFF2-40B4-BE49-F238E27FC236}">
                  <a16:creationId xmlns:a16="http://schemas.microsoft.com/office/drawing/2014/main" id="{ABA4A8C0-D0E9-43D8-B51A-CDC2BC59741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7" name="Rechthoek 16">
              <a:extLst>
                <a:ext uri="{FF2B5EF4-FFF2-40B4-BE49-F238E27FC236}">
                  <a16:creationId xmlns:a16="http://schemas.microsoft.com/office/drawing/2014/main" id="{B15E4188-D9A4-4493-B279-2164237A815A}"/>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18" name="Ovaal 17">
              <a:extLst>
                <a:ext uri="{FF2B5EF4-FFF2-40B4-BE49-F238E27FC236}">
                  <a16:creationId xmlns:a16="http://schemas.microsoft.com/office/drawing/2014/main" id="{C037FAE5-D448-4036-8453-6DA7CDA0FBD1}"/>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10DBDC8F-C657-4E66-9233-75BE3DA9A5EC}"/>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EDB6EA7A-E66C-41F7-A156-603A96425469}"/>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21" name="Groep 20">
              <a:extLst>
                <a:ext uri="{FF2B5EF4-FFF2-40B4-BE49-F238E27FC236}">
                  <a16:creationId xmlns:a16="http://schemas.microsoft.com/office/drawing/2014/main" id="{1581F8DF-9D7E-491D-A69A-D42A44BA5CEB}"/>
                </a:ext>
              </a:extLst>
            </p:cNvPr>
            <p:cNvGrpSpPr/>
            <p:nvPr userDrawn="1"/>
          </p:nvGrpSpPr>
          <p:grpSpPr>
            <a:xfrm>
              <a:off x="12755394" y="5222855"/>
              <a:ext cx="1714530" cy="639425"/>
              <a:chOff x="12757283" y="4365594"/>
              <a:chExt cx="1714530" cy="639425"/>
            </a:xfrm>
          </p:grpSpPr>
          <p:sp>
            <p:nvSpPr>
              <p:cNvPr id="22" name="Rechthoek 21">
                <a:extLst>
                  <a:ext uri="{FF2B5EF4-FFF2-40B4-BE49-F238E27FC236}">
                    <a16:creationId xmlns:a16="http://schemas.microsoft.com/office/drawing/2014/main" id="{18EC6D57-AA52-47F5-B4A7-274BE2B5F99C}"/>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 name="Rechthoek 22">
                <a:extLst>
                  <a:ext uri="{FF2B5EF4-FFF2-40B4-BE49-F238E27FC236}">
                    <a16:creationId xmlns:a16="http://schemas.microsoft.com/office/drawing/2014/main" id="{A9C57BF4-C434-4521-9323-820897754C9E}"/>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 name="Tekstvak 23">
                <a:extLst>
                  <a:ext uri="{FF2B5EF4-FFF2-40B4-BE49-F238E27FC236}">
                    <a16:creationId xmlns:a16="http://schemas.microsoft.com/office/drawing/2014/main" id="{788CB618-9EC4-48FF-9C9B-8E2098CB4000}"/>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25" name="Tekstvak 24">
                <a:extLst>
                  <a:ext uri="{FF2B5EF4-FFF2-40B4-BE49-F238E27FC236}">
                    <a16:creationId xmlns:a16="http://schemas.microsoft.com/office/drawing/2014/main" id="{E5EA88D3-95B7-4BD4-AA39-72C1130DA99B}"/>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26" name="Picture 3">
                <a:extLst>
                  <a:ext uri="{FF2B5EF4-FFF2-40B4-BE49-F238E27FC236}">
                    <a16:creationId xmlns:a16="http://schemas.microsoft.com/office/drawing/2014/main" id="{64C05BC5-1092-42D4-AAA9-7A3AFD7DB72F}"/>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ep 26">
                <a:extLst>
                  <a:ext uri="{FF2B5EF4-FFF2-40B4-BE49-F238E27FC236}">
                    <a16:creationId xmlns:a16="http://schemas.microsoft.com/office/drawing/2014/main" id="{2B2C3F58-2408-46EB-9A47-AE6B9C6F4189}"/>
                  </a:ext>
                </a:extLst>
              </p:cNvPr>
              <p:cNvGrpSpPr/>
              <p:nvPr userDrawn="1"/>
            </p:nvGrpSpPr>
            <p:grpSpPr>
              <a:xfrm>
                <a:off x="12831198" y="4432250"/>
                <a:ext cx="139861" cy="152244"/>
                <a:chOff x="12574450" y="6053892"/>
                <a:chExt cx="169232" cy="184215"/>
              </a:xfrm>
            </p:grpSpPr>
            <p:sp>
              <p:nvSpPr>
                <p:cNvPr id="50" name="Rechthoek 49">
                  <a:extLst>
                    <a:ext uri="{FF2B5EF4-FFF2-40B4-BE49-F238E27FC236}">
                      <a16:creationId xmlns:a16="http://schemas.microsoft.com/office/drawing/2014/main" id="{3F53BC47-6B2D-4F73-802A-5F428024328C}"/>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1" name="Rechthoek 50">
                  <a:extLst>
                    <a:ext uri="{FF2B5EF4-FFF2-40B4-BE49-F238E27FC236}">
                      <a16:creationId xmlns:a16="http://schemas.microsoft.com/office/drawing/2014/main" id="{A5365C41-0021-48F3-ABD9-B1C5C2BC2A5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2" name="Rechthoek 51">
                  <a:extLst>
                    <a:ext uri="{FF2B5EF4-FFF2-40B4-BE49-F238E27FC236}">
                      <a16:creationId xmlns:a16="http://schemas.microsoft.com/office/drawing/2014/main" id="{2308AE66-292E-4172-92F4-FF860DF797A7}"/>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8" name="Groep 27">
                <a:extLst>
                  <a:ext uri="{FF2B5EF4-FFF2-40B4-BE49-F238E27FC236}">
                    <a16:creationId xmlns:a16="http://schemas.microsoft.com/office/drawing/2014/main" id="{0C5C2F2B-3919-40E3-AD88-EBA7DC118DE2}"/>
                  </a:ext>
                </a:extLst>
              </p:cNvPr>
              <p:cNvGrpSpPr/>
              <p:nvPr userDrawn="1"/>
            </p:nvGrpSpPr>
            <p:grpSpPr>
              <a:xfrm>
                <a:off x="12831198" y="4748585"/>
                <a:ext cx="184916" cy="120210"/>
                <a:chOff x="8815516" y="1076284"/>
                <a:chExt cx="503174" cy="327105"/>
              </a:xfrm>
            </p:grpSpPr>
            <p:sp>
              <p:nvSpPr>
                <p:cNvPr id="29" name="Rechthoek 28">
                  <a:extLst>
                    <a:ext uri="{FF2B5EF4-FFF2-40B4-BE49-F238E27FC236}">
                      <a16:creationId xmlns:a16="http://schemas.microsoft.com/office/drawing/2014/main" id="{4BAA807B-1A1E-4C9E-8424-46A113084DA6}"/>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0" name="Groep 29">
                  <a:extLst>
                    <a:ext uri="{FF2B5EF4-FFF2-40B4-BE49-F238E27FC236}">
                      <a16:creationId xmlns:a16="http://schemas.microsoft.com/office/drawing/2014/main" id="{CB441218-3C4D-45A9-B8F3-F3C43272C88F}"/>
                    </a:ext>
                  </a:extLst>
                </p:cNvPr>
                <p:cNvGrpSpPr/>
                <p:nvPr userDrawn="1"/>
              </p:nvGrpSpPr>
              <p:grpSpPr>
                <a:xfrm>
                  <a:off x="8815517" y="1076284"/>
                  <a:ext cx="503173" cy="327105"/>
                  <a:chOff x="1351248" y="-683635"/>
                  <a:chExt cx="503173" cy="327105"/>
                </a:xfrm>
              </p:grpSpPr>
              <p:grpSp>
                <p:nvGrpSpPr>
                  <p:cNvPr id="31" name="Groep 30">
                    <a:extLst>
                      <a:ext uri="{FF2B5EF4-FFF2-40B4-BE49-F238E27FC236}">
                        <a16:creationId xmlns:a16="http://schemas.microsoft.com/office/drawing/2014/main" id="{189B8527-ECDC-40DD-9F68-E9D7B3F4E577}"/>
                      </a:ext>
                    </a:extLst>
                  </p:cNvPr>
                  <p:cNvGrpSpPr/>
                  <p:nvPr userDrawn="1"/>
                </p:nvGrpSpPr>
                <p:grpSpPr>
                  <a:xfrm>
                    <a:off x="1351248" y="-683635"/>
                    <a:ext cx="375186" cy="293652"/>
                    <a:chOff x="1094874" y="-884923"/>
                    <a:chExt cx="884668" cy="692417"/>
                  </a:xfrm>
                </p:grpSpPr>
                <p:sp>
                  <p:nvSpPr>
                    <p:cNvPr id="36" name="Rechthoek 35">
                      <a:extLst>
                        <a:ext uri="{FF2B5EF4-FFF2-40B4-BE49-F238E27FC236}">
                          <a16:creationId xmlns:a16="http://schemas.microsoft.com/office/drawing/2014/main" id="{F947EAA0-5498-4040-B8A5-9A412BE47AA2}"/>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7" name="Groep 36">
                      <a:extLst>
                        <a:ext uri="{FF2B5EF4-FFF2-40B4-BE49-F238E27FC236}">
                          <a16:creationId xmlns:a16="http://schemas.microsoft.com/office/drawing/2014/main" id="{DDA1E95B-47E2-4811-9141-90B1A3DDD6BA}"/>
                        </a:ext>
                      </a:extLst>
                    </p:cNvPr>
                    <p:cNvGrpSpPr/>
                    <p:nvPr userDrawn="1"/>
                  </p:nvGrpSpPr>
                  <p:grpSpPr>
                    <a:xfrm>
                      <a:off x="1094874" y="-878306"/>
                      <a:ext cx="867364" cy="685800"/>
                      <a:chOff x="1094874" y="-878306"/>
                      <a:chExt cx="867364" cy="613611"/>
                    </a:xfrm>
                  </p:grpSpPr>
                  <p:cxnSp>
                    <p:nvCxnSpPr>
                      <p:cNvPr id="43" name="Rechte verbindingslijn 42">
                        <a:extLst>
                          <a:ext uri="{FF2B5EF4-FFF2-40B4-BE49-F238E27FC236}">
                            <a16:creationId xmlns:a16="http://schemas.microsoft.com/office/drawing/2014/main" id="{D0E5767F-A822-4C82-8144-C8AB31AB9AF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519BE50C-8642-4ED6-9D65-B9F18BF2F95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5" name="Groep 44">
                        <a:extLst>
                          <a:ext uri="{FF2B5EF4-FFF2-40B4-BE49-F238E27FC236}">
                            <a16:creationId xmlns:a16="http://schemas.microsoft.com/office/drawing/2014/main" id="{EBF51B05-4600-4AF7-82E1-2A02BD153B56}"/>
                          </a:ext>
                        </a:extLst>
                      </p:cNvPr>
                      <p:cNvGrpSpPr/>
                      <p:nvPr userDrawn="1"/>
                    </p:nvGrpSpPr>
                    <p:grpSpPr>
                      <a:xfrm>
                        <a:off x="1270535" y="-878306"/>
                        <a:ext cx="526983" cy="613611"/>
                        <a:chOff x="1270535" y="-745959"/>
                        <a:chExt cx="526983" cy="481264"/>
                      </a:xfrm>
                    </p:grpSpPr>
                    <p:cxnSp>
                      <p:nvCxnSpPr>
                        <p:cNvPr id="46" name="Rechte verbindingslijn 45">
                          <a:extLst>
                            <a:ext uri="{FF2B5EF4-FFF2-40B4-BE49-F238E27FC236}">
                              <a16:creationId xmlns:a16="http://schemas.microsoft.com/office/drawing/2014/main" id="{0BE48733-7AF5-431E-A02B-A4E4AB8B6285}"/>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C29E4918-EB8B-4F5F-B656-9B8B3E59ABC3}"/>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BC0B143D-82B5-4B7A-A9DE-CF45A3100516}"/>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A9E1F478-C6A0-4E4F-BFCD-A3C27CC71033}"/>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38" name="Rechte verbindingslijn 37">
                      <a:extLst>
                        <a:ext uri="{FF2B5EF4-FFF2-40B4-BE49-F238E27FC236}">
                          <a16:creationId xmlns:a16="http://schemas.microsoft.com/office/drawing/2014/main" id="{986B8B54-7843-479E-A1AB-2FB91C87AFF6}"/>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39" name="Groep 38">
                      <a:extLst>
                        <a:ext uri="{FF2B5EF4-FFF2-40B4-BE49-F238E27FC236}">
                          <a16:creationId xmlns:a16="http://schemas.microsoft.com/office/drawing/2014/main" id="{A3059A9F-9BFC-42A1-A144-3B3F5C63B221}"/>
                        </a:ext>
                      </a:extLst>
                    </p:cNvPr>
                    <p:cNvGrpSpPr/>
                    <p:nvPr userDrawn="1"/>
                  </p:nvGrpSpPr>
                  <p:grpSpPr>
                    <a:xfrm>
                      <a:off x="1094874" y="-607596"/>
                      <a:ext cx="878306" cy="276726"/>
                      <a:chOff x="1106905" y="-607596"/>
                      <a:chExt cx="878307" cy="276726"/>
                    </a:xfrm>
                  </p:grpSpPr>
                  <p:cxnSp>
                    <p:nvCxnSpPr>
                      <p:cNvPr id="40" name="Rechte verbindingslijn 39">
                        <a:extLst>
                          <a:ext uri="{FF2B5EF4-FFF2-40B4-BE49-F238E27FC236}">
                            <a16:creationId xmlns:a16="http://schemas.microsoft.com/office/drawing/2014/main" id="{7BC1AD61-2358-48F1-93DC-3FD8E8C0D7BF}"/>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DF8576C-A5D7-4CCD-92E9-6D60F6A54DC0}"/>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9C827EA4-A865-4431-8A0C-2BE1B77FB740}"/>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32" name="Groep 31">
                    <a:extLst>
                      <a:ext uri="{FF2B5EF4-FFF2-40B4-BE49-F238E27FC236}">
                        <a16:creationId xmlns:a16="http://schemas.microsoft.com/office/drawing/2014/main" id="{932EBF02-5072-4711-AF3A-C55D78880942}"/>
                      </a:ext>
                    </a:extLst>
                  </p:cNvPr>
                  <p:cNvGrpSpPr/>
                  <p:nvPr userDrawn="1"/>
                </p:nvGrpSpPr>
                <p:grpSpPr>
                  <a:xfrm rot="2700000">
                    <a:off x="1605871" y="-605080"/>
                    <a:ext cx="90079" cy="407021"/>
                    <a:chOff x="3130062" y="-817193"/>
                    <a:chExt cx="131884" cy="595920"/>
                  </a:xfrm>
                  <a:solidFill>
                    <a:srgbClr val="3399FF"/>
                  </a:solidFill>
                </p:grpSpPr>
                <p:sp>
                  <p:nvSpPr>
                    <p:cNvPr id="33" name="Rechthoek 32">
                      <a:extLst>
                        <a:ext uri="{FF2B5EF4-FFF2-40B4-BE49-F238E27FC236}">
                          <a16:creationId xmlns:a16="http://schemas.microsoft.com/office/drawing/2014/main" id="{AC40F9EB-8576-4F61-8311-ADDCE018FC97}"/>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4" name="Rechthoek: afgeronde bovenhoeken 33">
                      <a:extLst>
                        <a:ext uri="{FF2B5EF4-FFF2-40B4-BE49-F238E27FC236}">
                          <a16:creationId xmlns:a16="http://schemas.microsoft.com/office/drawing/2014/main" id="{3F073439-EA18-40FF-939F-01472931D86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5" name="Gelijkbenige driehoek 34">
                      <a:extLst>
                        <a:ext uri="{FF2B5EF4-FFF2-40B4-BE49-F238E27FC236}">
                          <a16:creationId xmlns:a16="http://schemas.microsoft.com/office/drawing/2014/main" id="{ABF897F5-AA6C-4347-B330-DADF90090438}"/>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56" name="Instructie">
            <a:extLst>
              <a:ext uri="{FF2B5EF4-FFF2-40B4-BE49-F238E27FC236}">
                <a16:creationId xmlns:a16="http://schemas.microsoft.com/office/drawing/2014/main" id="{2F74546C-B5C1-4F19-9914-AA5CD8AE68E3}"/>
              </a:ext>
            </a:extLst>
          </p:cNvPr>
          <p:cNvGrpSpPr/>
          <p:nvPr userDrawn="1"/>
        </p:nvGrpSpPr>
        <p:grpSpPr>
          <a:xfrm>
            <a:off x="12391601" y="0"/>
            <a:ext cx="3183677" cy="2499789"/>
            <a:chOff x="12391601" y="0"/>
            <a:chExt cx="3183677" cy="2499789"/>
          </a:xfrm>
        </p:grpSpPr>
        <p:sp>
          <p:nvSpPr>
            <p:cNvPr id="57" name="Rechthoek 56">
              <a:extLst>
                <a:ext uri="{FF2B5EF4-FFF2-40B4-BE49-F238E27FC236}">
                  <a16:creationId xmlns:a16="http://schemas.microsoft.com/office/drawing/2014/main" id="{604D5A9A-B661-4E41-8590-8765F30686F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58" name="Ovaal 57">
              <a:extLst>
                <a:ext uri="{FF2B5EF4-FFF2-40B4-BE49-F238E27FC236}">
                  <a16:creationId xmlns:a16="http://schemas.microsoft.com/office/drawing/2014/main" id="{7DE3CD65-3540-4931-9E64-FC9C2443D751}"/>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9" name="Rechte verbindingslijn 58">
              <a:extLst>
                <a:ext uri="{FF2B5EF4-FFF2-40B4-BE49-F238E27FC236}">
                  <a16:creationId xmlns:a16="http://schemas.microsoft.com/office/drawing/2014/main" id="{2DC21F08-8DAC-4F84-9BDF-465D1E5F0CD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60" name="Rechte verbindingslijn 59">
              <a:extLst>
                <a:ext uri="{FF2B5EF4-FFF2-40B4-BE49-F238E27FC236}">
                  <a16:creationId xmlns:a16="http://schemas.microsoft.com/office/drawing/2014/main" id="{14846625-6DE3-45DB-96D7-0C262907309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6D337978-F087-4140-867A-7967C575972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62" name="Ovaal 61">
              <a:extLst>
                <a:ext uri="{FF2B5EF4-FFF2-40B4-BE49-F238E27FC236}">
                  <a16:creationId xmlns:a16="http://schemas.microsoft.com/office/drawing/2014/main" id="{393D6A9C-44A7-4606-8FED-9A44E1407B4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C5E0ED79-99A5-490A-A33E-64304489C00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8A6C2229-3C1A-452F-9FF2-29EF550C2847}"/>
                </a:ext>
              </a:extLst>
            </p:cNvPr>
            <p:cNvGrpSpPr/>
            <p:nvPr userDrawn="1"/>
          </p:nvGrpSpPr>
          <p:grpSpPr>
            <a:xfrm>
              <a:off x="12757282" y="2184550"/>
              <a:ext cx="825500" cy="209550"/>
              <a:chOff x="13504624" y="2482850"/>
              <a:chExt cx="825500" cy="209550"/>
            </a:xfrm>
          </p:grpSpPr>
          <p:sp>
            <p:nvSpPr>
              <p:cNvPr id="70" name="Rechthoek 69">
                <a:extLst>
                  <a:ext uri="{FF2B5EF4-FFF2-40B4-BE49-F238E27FC236}">
                    <a16:creationId xmlns:a16="http://schemas.microsoft.com/office/drawing/2014/main" id="{315FECFB-9568-48FA-AC73-9C7D52A3471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71" name="Rechte verbindingslijn 70">
                <a:extLst>
                  <a:ext uri="{FF2B5EF4-FFF2-40B4-BE49-F238E27FC236}">
                    <a16:creationId xmlns:a16="http://schemas.microsoft.com/office/drawing/2014/main" id="{7934ACFB-BE75-49A0-B357-8DA887DC5DA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8E6BBB12-FA94-4D8C-94E8-BAE362BF190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65" name="Rechte verbindingslijn 64">
              <a:extLst>
                <a:ext uri="{FF2B5EF4-FFF2-40B4-BE49-F238E27FC236}">
                  <a16:creationId xmlns:a16="http://schemas.microsoft.com/office/drawing/2014/main" id="{1CE9B508-9E4D-4BA5-BEE7-7A7328A33CFD}"/>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B3E15E68-A5F6-4299-8947-F4B57EA7F8B6}"/>
                </a:ext>
              </a:extLst>
            </p:cNvPr>
            <p:cNvGrpSpPr/>
            <p:nvPr userDrawn="1"/>
          </p:nvGrpSpPr>
          <p:grpSpPr>
            <a:xfrm>
              <a:off x="12751697" y="1147804"/>
              <a:ext cx="289372" cy="314992"/>
              <a:chOff x="7322769" y="-310267"/>
              <a:chExt cx="289372" cy="314992"/>
            </a:xfrm>
          </p:grpSpPr>
          <p:sp>
            <p:nvSpPr>
              <p:cNvPr id="67" name="Rechthoek 66">
                <a:extLst>
                  <a:ext uri="{FF2B5EF4-FFF2-40B4-BE49-F238E27FC236}">
                    <a16:creationId xmlns:a16="http://schemas.microsoft.com/office/drawing/2014/main" id="{91D7E254-A30D-459A-85DA-A0862C6E4C2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6C4E5D1E-8270-4C3A-8DD8-6DB336AEADA0}"/>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A3F7D193-3586-42A3-AF52-E7336D5B1B0D}"/>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407053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 FOTO (ROS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TITEL SLIDE + FOTO (ROSE)</a:t>
            </a:r>
          </a:p>
        </p:txBody>
      </p:sp>
      <p:pic>
        <p:nvPicPr>
          <p:cNvPr id="7" name="Picture 9">
            <a:extLst>
              <a:ext uri="{FF2B5EF4-FFF2-40B4-BE49-F238E27FC236}">
                <a16:creationId xmlns:a16="http://schemas.microsoft.com/office/drawing/2014/main" id="{C806AF96-C386-4526-832C-A3A9EE93CC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726" b="4458"/>
          <a:stretch/>
        </p:blipFill>
        <p:spPr>
          <a:xfrm>
            <a:off x="494104" y="-5083"/>
            <a:ext cx="9418319" cy="6858000"/>
          </a:xfrm>
          <a:prstGeom prst="rect">
            <a:avLst/>
          </a:prstGeom>
        </p:spPr>
      </p:pic>
      <p:pic>
        <p:nvPicPr>
          <p:cNvPr id="9" name="Picture 8">
            <a:extLst>
              <a:ext uri="{FF2B5EF4-FFF2-40B4-BE49-F238E27FC236}">
                <a16:creationId xmlns:a16="http://schemas.microsoft.com/office/drawing/2014/main" id="{77A37962-BFBF-411B-AE8F-6BF3B59A25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2430" y="302400"/>
            <a:ext cx="1417786" cy="460799"/>
          </a:xfrm>
          <a:prstGeom prst="rect">
            <a:avLst/>
          </a:prstGeom>
        </p:spPr>
      </p:pic>
      <p:sp>
        <p:nvSpPr>
          <p:cNvPr id="6" name="Titel 5"/>
          <p:cNvSpPr>
            <a:spLocks noGrp="1"/>
          </p:cNvSpPr>
          <p:nvPr>
            <p:ph type="title" hasCustomPrompt="1"/>
          </p:nvPr>
        </p:nvSpPr>
        <p:spPr>
          <a:xfrm>
            <a:off x="925170" y="3096000"/>
            <a:ext cx="5648834" cy="1111395"/>
          </a:xfrm>
        </p:spPr>
        <p:txBody>
          <a:bodyPr anchor="b"/>
          <a:lstStyle>
            <a:lvl1pPr algn="ctr">
              <a:defRPr sz="4000"/>
            </a:lvl1pPr>
          </a:lstStyle>
          <a:p>
            <a:r>
              <a:rPr lang="nl-NL"/>
              <a:t>Plaats hier je presentatie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924990" y="4500000"/>
            <a:ext cx="5648718" cy="690563"/>
          </a:xfrm>
        </p:spPr>
        <p:txBody>
          <a:bodyPr/>
          <a:lstStyle>
            <a:lvl1pPr marL="0" indent="0" algn="ctr">
              <a:buNone/>
              <a:defRPr sz="1800">
                <a:solidFill>
                  <a:schemeClr val="tx2"/>
                </a:solidFill>
              </a:defRPr>
            </a:lvl1pPr>
            <a:lvl2pPr marL="217488" indent="0">
              <a:buNone/>
              <a:defRPr/>
            </a:lvl2pPr>
          </a:lstStyle>
          <a:p>
            <a:pPr lvl="0"/>
            <a:r>
              <a:rPr lang="nl-NL"/>
              <a:t>Naam Achternaam, Datum 2019</a:t>
            </a:r>
          </a:p>
        </p:txBody>
      </p:sp>
      <p:pic>
        <p:nvPicPr>
          <p:cNvPr id="61" name="Picture 12">
            <a:extLst>
              <a:ext uri="{FF2B5EF4-FFF2-40B4-BE49-F238E27FC236}">
                <a16:creationId xmlns:a16="http://schemas.microsoft.com/office/drawing/2014/main" id="{806F4757-518C-4073-827C-AA71CBBE7D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67408" y="1135037"/>
            <a:ext cx="987608" cy="987608"/>
          </a:xfrm>
          <a:prstGeom prst="rect">
            <a:avLst/>
          </a:prstGeom>
        </p:spPr>
      </p:pic>
      <p:sp>
        <p:nvSpPr>
          <p:cNvPr id="17" name="Tijdelijke aanduiding voor afbeelding 8">
            <a:extLst>
              <a:ext uri="{FF2B5EF4-FFF2-40B4-BE49-F238E27FC236}">
                <a16:creationId xmlns:a16="http://schemas.microsoft.com/office/drawing/2014/main" id="{116416CB-EBA7-40C8-BE47-2348D375AD4D}"/>
              </a:ext>
            </a:extLst>
          </p:cNvPr>
          <p:cNvSpPr>
            <a:spLocks noGrp="1"/>
          </p:cNvSpPr>
          <p:nvPr>
            <p:ph type="pic" sz="quarter" idx="14" hasCustomPrompt="1"/>
          </p:nvPr>
        </p:nvSpPr>
        <p:spPr>
          <a:xfrm>
            <a:off x="6477000" y="1371531"/>
            <a:ext cx="5704250" cy="5259286"/>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3" name="Instructie">
            <a:extLst>
              <a:ext uri="{FF2B5EF4-FFF2-40B4-BE49-F238E27FC236}">
                <a16:creationId xmlns:a16="http://schemas.microsoft.com/office/drawing/2014/main" id="{191A3A3C-E094-40EE-B242-51CC8892FC5C}"/>
              </a:ext>
            </a:extLst>
          </p:cNvPr>
          <p:cNvGrpSpPr/>
          <p:nvPr userDrawn="1"/>
        </p:nvGrpSpPr>
        <p:grpSpPr>
          <a:xfrm>
            <a:off x="12391601" y="0"/>
            <a:ext cx="3320839" cy="5340257"/>
            <a:chOff x="12391601" y="0"/>
            <a:chExt cx="3320839" cy="5340257"/>
          </a:xfrm>
        </p:grpSpPr>
        <p:grpSp>
          <p:nvGrpSpPr>
            <p:cNvPr id="15" name="Meer informatie">
              <a:extLst>
                <a:ext uri="{FF2B5EF4-FFF2-40B4-BE49-F238E27FC236}">
                  <a16:creationId xmlns:a16="http://schemas.microsoft.com/office/drawing/2014/main" id="{5921C305-A560-458E-B421-2A7C4BF8EF04}"/>
                </a:ext>
              </a:extLst>
            </p:cNvPr>
            <p:cNvGrpSpPr/>
            <p:nvPr userDrawn="1"/>
          </p:nvGrpSpPr>
          <p:grpSpPr>
            <a:xfrm>
              <a:off x="12396764" y="4556984"/>
              <a:ext cx="3178515" cy="783273"/>
              <a:chOff x="-3741486" y="3386444"/>
              <a:chExt cx="3178515" cy="783273"/>
            </a:xfrm>
          </p:grpSpPr>
          <p:sp>
            <p:nvSpPr>
              <p:cNvPr id="56" name="Freeform 101">
                <a:extLst>
                  <a:ext uri="{FF2B5EF4-FFF2-40B4-BE49-F238E27FC236}">
                    <a16:creationId xmlns:a16="http://schemas.microsoft.com/office/drawing/2014/main" id="{4B0F1F88-D56B-4243-9B8E-69E3E075017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50" noProof="0"/>
              </a:p>
            </p:txBody>
          </p:sp>
          <p:sp>
            <p:nvSpPr>
              <p:cNvPr id="57" name="Rechthoek 56">
                <a:extLst>
                  <a:ext uri="{FF2B5EF4-FFF2-40B4-BE49-F238E27FC236}">
                    <a16:creationId xmlns:a16="http://schemas.microsoft.com/office/drawing/2014/main" id="{3500E92F-F510-4772-A2A3-ACE1CECAE46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8" name="Rechte verbindingslijn 57">
                <a:extLst>
                  <a:ext uri="{FF2B5EF4-FFF2-40B4-BE49-F238E27FC236}">
                    <a16:creationId xmlns:a16="http://schemas.microsoft.com/office/drawing/2014/main" id="{16EFEB51-33C7-4D4D-B069-DB7CE95AA70F}"/>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 name="Rechthoek 15">
              <a:extLst>
                <a:ext uri="{FF2B5EF4-FFF2-40B4-BE49-F238E27FC236}">
                  <a16:creationId xmlns:a16="http://schemas.microsoft.com/office/drawing/2014/main" id="{D0FA8F84-9F72-48F6-9F35-7886AB521CEB}"/>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2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D371CF9C-F3C2-409F-81AE-2BBD1EEEDE12}"/>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A3BE1A0B-0303-4193-A0BA-C445824F3846}"/>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8114F743-0207-4A55-ACA1-90EA5D5C140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id="{EAEEEFD5-CCEC-4C0C-832D-333B5138636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2" name="Rechte verbindingslijn 21">
              <a:extLst>
                <a:ext uri="{FF2B5EF4-FFF2-40B4-BE49-F238E27FC236}">
                  <a16:creationId xmlns:a16="http://schemas.microsoft.com/office/drawing/2014/main" id="{F97AB8A3-1719-4E8E-9B7E-DB1E58776CDD}"/>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3" name="Ovaal 22">
              <a:extLst>
                <a:ext uri="{FF2B5EF4-FFF2-40B4-BE49-F238E27FC236}">
                  <a16:creationId xmlns:a16="http://schemas.microsoft.com/office/drawing/2014/main" id="{1E8DDBA1-DBFD-43B5-BD57-D06FA6BDC14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99ED8C9C-2719-499A-9C77-EC5BB4AAD28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7E9EA5C3-7027-4EAB-A05C-C9FA6EA30A6B}"/>
                </a:ext>
              </a:extLst>
            </p:cNvPr>
            <p:cNvGrpSpPr/>
            <p:nvPr userDrawn="1"/>
          </p:nvGrpSpPr>
          <p:grpSpPr>
            <a:xfrm>
              <a:off x="12757282" y="2184550"/>
              <a:ext cx="825500" cy="209550"/>
              <a:chOff x="13504624" y="2482850"/>
              <a:chExt cx="825500" cy="209550"/>
            </a:xfrm>
          </p:grpSpPr>
          <p:sp>
            <p:nvSpPr>
              <p:cNvPr id="53" name="Rechthoek 52">
                <a:extLst>
                  <a:ext uri="{FF2B5EF4-FFF2-40B4-BE49-F238E27FC236}">
                    <a16:creationId xmlns:a16="http://schemas.microsoft.com/office/drawing/2014/main" id="{EE7AFA18-A704-42FE-B34A-64E25D1C5EE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Invoegen</a:t>
                </a:r>
              </a:p>
            </p:txBody>
          </p:sp>
          <p:cxnSp>
            <p:nvCxnSpPr>
              <p:cNvPr id="54" name="Rechte verbindingslijn 53">
                <a:extLst>
                  <a:ext uri="{FF2B5EF4-FFF2-40B4-BE49-F238E27FC236}">
                    <a16:creationId xmlns:a16="http://schemas.microsoft.com/office/drawing/2014/main" id="{73078D7A-7B74-4B16-A331-68021F92272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5" name="Gelijkbenige driehoek 54">
                <a:extLst>
                  <a:ext uri="{FF2B5EF4-FFF2-40B4-BE49-F238E27FC236}">
                    <a16:creationId xmlns:a16="http://schemas.microsoft.com/office/drawing/2014/main" id="{C08FD37A-7D6F-4373-AA46-5080C796943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26" name="Groep 25">
              <a:extLst>
                <a:ext uri="{FF2B5EF4-FFF2-40B4-BE49-F238E27FC236}">
                  <a16:creationId xmlns:a16="http://schemas.microsoft.com/office/drawing/2014/main" id="{A54255E7-88B3-421A-9B03-A3E8EC484C23}"/>
                </a:ext>
              </a:extLst>
            </p:cNvPr>
            <p:cNvGrpSpPr/>
            <p:nvPr userDrawn="1"/>
          </p:nvGrpSpPr>
          <p:grpSpPr>
            <a:xfrm>
              <a:off x="12757282" y="1141626"/>
              <a:ext cx="294789" cy="318834"/>
              <a:chOff x="14466489" y="1001522"/>
              <a:chExt cx="290627" cy="314333"/>
            </a:xfrm>
          </p:grpSpPr>
          <p:sp>
            <p:nvSpPr>
              <p:cNvPr id="47" name="Rechthoek 46">
                <a:extLst>
                  <a:ext uri="{FF2B5EF4-FFF2-40B4-BE49-F238E27FC236}">
                    <a16:creationId xmlns:a16="http://schemas.microsoft.com/office/drawing/2014/main" id="{3354E5D7-D398-4B29-8D16-117E78A62E64}"/>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8" name="Ovaal 47">
                <a:extLst>
                  <a:ext uri="{FF2B5EF4-FFF2-40B4-BE49-F238E27FC236}">
                    <a16:creationId xmlns:a16="http://schemas.microsoft.com/office/drawing/2014/main" id="{E0446115-5DB9-4CFF-920A-DBC676141DD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9" name="Vrije vorm: vorm 48">
                <a:extLst>
                  <a:ext uri="{FF2B5EF4-FFF2-40B4-BE49-F238E27FC236}">
                    <a16:creationId xmlns:a16="http://schemas.microsoft.com/office/drawing/2014/main" id="{BAD29D37-0893-4457-8FA2-5105DFA876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50" name="Rechthoek: afgeronde hoeken 49">
                <a:extLst>
                  <a:ext uri="{FF2B5EF4-FFF2-40B4-BE49-F238E27FC236}">
                    <a16:creationId xmlns:a16="http://schemas.microsoft.com/office/drawing/2014/main" id="{B5AC0D14-E979-4F81-B1CC-6B6DFE63405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51" name="Rechte verbindingslijn 50">
                <a:extLst>
                  <a:ext uri="{FF2B5EF4-FFF2-40B4-BE49-F238E27FC236}">
                    <a16:creationId xmlns:a16="http://schemas.microsoft.com/office/drawing/2014/main" id="{8883C161-067C-4348-B27F-1A79DC4E611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Rechte verbindingslijn 51">
                <a:extLst>
                  <a:ext uri="{FF2B5EF4-FFF2-40B4-BE49-F238E27FC236}">
                    <a16:creationId xmlns:a16="http://schemas.microsoft.com/office/drawing/2014/main" id="{1F87A221-FEF7-486D-8585-66A2B0DC12A7}"/>
                  </a:ext>
                </a:extLst>
              </p:cNvPr>
              <p:cNvCxnSpPr>
                <a:cxnSpLocks/>
                <a:stCxn id="5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9029966D-4FF3-40B8-824D-C359228B3BE6}"/>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8" name="Rechthoek 27">
              <a:extLst>
                <a:ext uri="{FF2B5EF4-FFF2-40B4-BE49-F238E27FC236}">
                  <a16:creationId xmlns:a16="http://schemas.microsoft.com/office/drawing/2014/main" id="{1269CA06-7A49-42C5-85EF-5B6250A72815}"/>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 name="Rechte verbindingslijn 28">
              <a:extLst>
                <a:ext uri="{FF2B5EF4-FFF2-40B4-BE49-F238E27FC236}">
                  <a16:creationId xmlns:a16="http://schemas.microsoft.com/office/drawing/2014/main" id="{598EEE50-B52A-40E2-9FE4-0179C98AD84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 name="Groep 29">
              <a:extLst>
                <a:ext uri="{FF2B5EF4-FFF2-40B4-BE49-F238E27FC236}">
                  <a16:creationId xmlns:a16="http://schemas.microsoft.com/office/drawing/2014/main" id="{22B84D72-53EE-4971-8624-EF9D388BFD90}"/>
                </a:ext>
              </a:extLst>
            </p:cNvPr>
            <p:cNvGrpSpPr/>
            <p:nvPr userDrawn="1"/>
          </p:nvGrpSpPr>
          <p:grpSpPr>
            <a:xfrm>
              <a:off x="12696514" y="3701158"/>
              <a:ext cx="514284" cy="612918"/>
              <a:chOff x="12682980" y="3403241"/>
              <a:chExt cx="622284" cy="741632"/>
            </a:xfrm>
          </p:grpSpPr>
          <p:grpSp>
            <p:nvGrpSpPr>
              <p:cNvPr id="31" name="Groep 30">
                <a:extLst>
                  <a:ext uri="{FF2B5EF4-FFF2-40B4-BE49-F238E27FC236}">
                    <a16:creationId xmlns:a16="http://schemas.microsoft.com/office/drawing/2014/main" id="{B675B909-EB43-4327-9EEA-7E9C64F46B2B}"/>
                  </a:ext>
                </a:extLst>
              </p:cNvPr>
              <p:cNvGrpSpPr/>
              <p:nvPr userDrawn="1"/>
            </p:nvGrpSpPr>
            <p:grpSpPr>
              <a:xfrm>
                <a:off x="12771568" y="3403241"/>
                <a:ext cx="467138" cy="448489"/>
                <a:chOff x="12782195" y="3403241"/>
                <a:chExt cx="467138" cy="448489"/>
              </a:xfrm>
            </p:grpSpPr>
            <p:grpSp>
              <p:nvGrpSpPr>
                <p:cNvPr id="34" name="Groep 33">
                  <a:extLst>
                    <a:ext uri="{FF2B5EF4-FFF2-40B4-BE49-F238E27FC236}">
                      <a16:creationId xmlns:a16="http://schemas.microsoft.com/office/drawing/2014/main" id="{717F0C05-DDC4-4F18-91CF-1F2696E01A4A}"/>
                    </a:ext>
                  </a:extLst>
                </p:cNvPr>
                <p:cNvGrpSpPr/>
                <p:nvPr userDrawn="1"/>
              </p:nvGrpSpPr>
              <p:grpSpPr>
                <a:xfrm>
                  <a:off x="12782195" y="3403241"/>
                  <a:ext cx="412967" cy="393907"/>
                  <a:chOff x="13554906" y="3320109"/>
                  <a:chExt cx="443906" cy="423419"/>
                </a:xfrm>
              </p:grpSpPr>
              <p:grpSp>
                <p:nvGrpSpPr>
                  <p:cNvPr id="41" name="Groep 40">
                    <a:extLst>
                      <a:ext uri="{FF2B5EF4-FFF2-40B4-BE49-F238E27FC236}">
                        <a16:creationId xmlns:a16="http://schemas.microsoft.com/office/drawing/2014/main" id="{78B675A9-CE57-4502-8193-DC749416F341}"/>
                      </a:ext>
                    </a:extLst>
                  </p:cNvPr>
                  <p:cNvGrpSpPr/>
                  <p:nvPr userDrawn="1"/>
                </p:nvGrpSpPr>
                <p:grpSpPr>
                  <a:xfrm>
                    <a:off x="13554906" y="3320109"/>
                    <a:ext cx="443906" cy="423419"/>
                    <a:chOff x="12909684" y="1276143"/>
                    <a:chExt cx="443906" cy="423419"/>
                  </a:xfrm>
                </p:grpSpPr>
                <p:sp>
                  <p:nvSpPr>
                    <p:cNvPr id="44" name="Rechthoek 43">
                      <a:extLst>
                        <a:ext uri="{FF2B5EF4-FFF2-40B4-BE49-F238E27FC236}">
                          <a16:creationId xmlns:a16="http://schemas.microsoft.com/office/drawing/2014/main" id="{C008B2BB-70DC-4FF9-8DCF-D9DDFA6F2913}"/>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5" name="Rechthoek 44">
                      <a:extLst>
                        <a:ext uri="{FF2B5EF4-FFF2-40B4-BE49-F238E27FC236}">
                          <a16:creationId xmlns:a16="http://schemas.microsoft.com/office/drawing/2014/main" id="{055B640E-0106-40A1-8AC3-DF6B40D80E1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6" name="Ovaal 45">
                      <a:extLst>
                        <a:ext uri="{FF2B5EF4-FFF2-40B4-BE49-F238E27FC236}">
                          <a16:creationId xmlns:a16="http://schemas.microsoft.com/office/drawing/2014/main" id="{B7E7A60F-B82B-46FD-9E80-B1D31E98D02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pic>
                <p:nvPicPr>
                  <p:cNvPr id="42" name="Afbeelding 41">
                    <a:extLst>
                      <a:ext uri="{FF2B5EF4-FFF2-40B4-BE49-F238E27FC236}">
                        <a16:creationId xmlns:a16="http://schemas.microsoft.com/office/drawing/2014/main" id="{4F133151-F70F-41DE-B18A-9FC21DD80899}"/>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3" name="Afbeelding 42">
                    <a:extLst>
                      <a:ext uri="{FF2B5EF4-FFF2-40B4-BE49-F238E27FC236}">
                        <a16:creationId xmlns:a16="http://schemas.microsoft.com/office/drawing/2014/main" id="{AB7779A5-2BEA-4191-905E-421761BCC31E}"/>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5" name="Groep 34">
                  <a:extLst>
                    <a:ext uri="{FF2B5EF4-FFF2-40B4-BE49-F238E27FC236}">
                      <a16:creationId xmlns:a16="http://schemas.microsoft.com/office/drawing/2014/main" id="{C7924A77-86BB-449D-958D-88470E51128E}"/>
                    </a:ext>
                  </a:extLst>
                </p:cNvPr>
                <p:cNvGrpSpPr/>
                <p:nvPr userDrawn="1"/>
              </p:nvGrpSpPr>
              <p:grpSpPr>
                <a:xfrm>
                  <a:off x="13103513" y="3705268"/>
                  <a:ext cx="145820" cy="146462"/>
                  <a:chOff x="13096169" y="3602278"/>
                  <a:chExt cx="145820" cy="146462"/>
                </a:xfrm>
              </p:grpSpPr>
              <p:sp>
                <p:nvSpPr>
                  <p:cNvPr id="39" name="Rechthoek 38">
                    <a:extLst>
                      <a:ext uri="{FF2B5EF4-FFF2-40B4-BE49-F238E27FC236}">
                        <a16:creationId xmlns:a16="http://schemas.microsoft.com/office/drawing/2014/main" id="{9565CBC1-70BA-40A2-9C4F-90515E02A97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0" name="Rechthoek 39">
                    <a:extLst>
                      <a:ext uri="{FF2B5EF4-FFF2-40B4-BE49-F238E27FC236}">
                        <a16:creationId xmlns:a16="http://schemas.microsoft.com/office/drawing/2014/main" id="{74BEC4E7-C447-4557-8966-8FA6B31DCC5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36" name="Groep 35">
                  <a:extLst>
                    <a:ext uri="{FF2B5EF4-FFF2-40B4-BE49-F238E27FC236}">
                      <a16:creationId xmlns:a16="http://schemas.microsoft.com/office/drawing/2014/main" id="{B99B4F87-29D4-4682-9D23-490CE5930D37}"/>
                    </a:ext>
                  </a:extLst>
                </p:cNvPr>
                <p:cNvGrpSpPr/>
                <p:nvPr userDrawn="1"/>
              </p:nvGrpSpPr>
              <p:grpSpPr>
                <a:xfrm rot="10800000">
                  <a:off x="13061402" y="3665637"/>
                  <a:ext cx="145820" cy="146462"/>
                  <a:chOff x="13096169" y="3602278"/>
                  <a:chExt cx="145820" cy="146462"/>
                </a:xfrm>
              </p:grpSpPr>
              <p:sp>
                <p:nvSpPr>
                  <p:cNvPr id="37" name="Rechthoek 36">
                    <a:extLst>
                      <a:ext uri="{FF2B5EF4-FFF2-40B4-BE49-F238E27FC236}">
                        <a16:creationId xmlns:a16="http://schemas.microsoft.com/office/drawing/2014/main" id="{CB80D29F-2970-46A7-867F-82C3C94561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38" name="Rechthoek 37">
                    <a:extLst>
                      <a:ext uri="{FF2B5EF4-FFF2-40B4-BE49-F238E27FC236}">
                        <a16:creationId xmlns:a16="http://schemas.microsoft.com/office/drawing/2014/main" id="{8FE969B5-E2D4-49A4-852F-2C1E10D4C4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sp>
            <p:nvSpPr>
              <p:cNvPr id="32" name="Rechthoek 31">
                <a:extLst>
                  <a:ext uri="{FF2B5EF4-FFF2-40B4-BE49-F238E27FC236}">
                    <a16:creationId xmlns:a16="http://schemas.microsoft.com/office/drawing/2014/main" id="{A00BAB85-2805-4605-9AD0-75B2F7648CFF}"/>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Bijsnijden</a:t>
                </a:r>
              </a:p>
            </p:txBody>
          </p:sp>
          <p:sp>
            <p:nvSpPr>
              <p:cNvPr id="33" name="Gelijkbenige driehoek 32">
                <a:extLst>
                  <a:ext uri="{FF2B5EF4-FFF2-40B4-BE49-F238E27FC236}">
                    <a16:creationId xmlns:a16="http://schemas.microsoft.com/office/drawing/2014/main" id="{37D13849-8D62-4109-AA04-F54B079D9D4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spTree>
    <p:extLst>
      <p:ext uri="{BB962C8B-B14F-4D97-AF65-F5344CB8AC3E}">
        <p14:creationId xmlns:p14="http://schemas.microsoft.com/office/powerpoint/2010/main" val="1568246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 INFO SLIDE (GE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6462876"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GRAFIEK + INFO SLIDE (GEEL)</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6462876"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10" name="Rounded Rectangle 7">
            <a:extLst>
              <a:ext uri="{FF2B5EF4-FFF2-40B4-BE49-F238E27FC236}">
                <a16:creationId xmlns:a16="http://schemas.microsoft.com/office/drawing/2014/main" id="{49206924-63C7-439B-893E-2E5FD11B707B}"/>
              </a:ext>
            </a:extLst>
          </p:cNvPr>
          <p:cNvSpPr/>
          <p:nvPr userDrawn="1"/>
        </p:nvSpPr>
        <p:spPr>
          <a:xfrm>
            <a:off x="7648356" y="834644"/>
            <a:ext cx="3960440" cy="5086808"/>
          </a:xfrm>
          <a:prstGeom prst="roundRect">
            <a:avLst>
              <a:gd name="adj" fmla="val 20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jdelijke aanduiding voor grafiek 12">
            <a:extLst>
              <a:ext uri="{FF2B5EF4-FFF2-40B4-BE49-F238E27FC236}">
                <a16:creationId xmlns:a16="http://schemas.microsoft.com/office/drawing/2014/main" id="{F78993BF-7DBF-40CB-A254-C65AEE1A17F3}"/>
              </a:ext>
            </a:extLst>
          </p:cNvPr>
          <p:cNvSpPr>
            <a:spLocks noGrp="1"/>
          </p:cNvSpPr>
          <p:nvPr>
            <p:ph type="chart" sz="quarter" idx="14" hasCustomPrompt="1"/>
          </p:nvPr>
        </p:nvSpPr>
        <p:spPr>
          <a:xfrm>
            <a:off x="698241" y="1638886"/>
            <a:ext cx="5695525" cy="4199206"/>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grafiek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107" name="Tijdelijke aanduiding voor verticale tekst 2">
            <a:extLst>
              <a:ext uri="{FF2B5EF4-FFF2-40B4-BE49-F238E27FC236}">
                <a16:creationId xmlns:a16="http://schemas.microsoft.com/office/drawing/2014/main" id="{BCA70D82-9019-4F7D-BBBC-BFFCE115E210}"/>
              </a:ext>
            </a:extLst>
          </p:cNvPr>
          <p:cNvSpPr>
            <a:spLocks noGrp="1"/>
          </p:cNvSpPr>
          <p:nvPr>
            <p:ph type="body" orient="vert" idx="15" hasCustomPrompt="1"/>
          </p:nvPr>
        </p:nvSpPr>
        <p:spPr>
          <a:xfrm>
            <a:off x="7983665" y="1747145"/>
            <a:ext cx="3269091" cy="1979479"/>
          </a:xfrm>
        </p:spPr>
        <p:txBody>
          <a:bodyPr vert="horz" lIns="0" tIns="0" rIns="0" bIns="0"/>
          <a:lstStyle>
            <a:lvl1pPr marL="0" indent="0">
              <a:buNone/>
              <a:defRPr>
                <a:solidFill>
                  <a:schemeClr val="tx2"/>
                </a:solidFill>
              </a:defRPr>
            </a:lvl1pPr>
            <a:lvl2pPr marL="217487"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je informatie.</a:t>
            </a:r>
            <a:br>
              <a:rPr lang="nl-NL"/>
            </a:br>
            <a:r>
              <a:rPr lang="nl-NL"/>
              <a:t>Lorem ipsum dolor sit amet, consectetuer adipiscing elit. Maecenas porttitor congue massa. Fusce posuere, magna sed pulvinar ultricies, purus lectus </a:t>
            </a:r>
            <a:r>
              <a:rPr lang="nl-NL" err="1"/>
              <a:t>malesuada</a:t>
            </a:r>
            <a:r>
              <a:rPr lang="nl-NL"/>
              <a:t> libero.</a:t>
            </a:r>
          </a:p>
        </p:txBody>
      </p:sp>
      <p:sp>
        <p:nvSpPr>
          <p:cNvPr id="109" name="Tijdelijke aanduiding voor verticale tekst 2">
            <a:extLst>
              <a:ext uri="{FF2B5EF4-FFF2-40B4-BE49-F238E27FC236}">
                <a16:creationId xmlns:a16="http://schemas.microsoft.com/office/drawing/2014/main" id="{87BC8DF9-A292-4F49-AA51-32AE03925D7E}"/>
              </a:ext>
            </a:extLst>
          </p:cNvPr>
          <p:cNvSpPr>
            <a:spLocks noGrp="1"/>
          </p:cNvSpPr>
          <p:nvPr>
            <p:ph type="body" orient="vert" idx="16" hasCustomPrompt="1"/>
          </p:nvPr>
        </p:nvSpPr>
        <p:spPr>
          <a:xfrm>
            <a:off x="7983665" y="1200022"/>
            <a:ext cx="3269091" cy="323036"/>
          </a:xfrm>
        </p:spPr>
        <p:txBody>
          <a:bodyPr vert="horz" lIns="0" tIns="0" rIns="0" bIns="0" anchor="ctr"/>
          <a:lstStyle>
            <a:lvl1pPr marL="0" indent="0">
              <a:lnSpc>
                <a:spcPct val="90000"/>
              </a:lnSpc>
              <a:spcBef>
                <a:spcPts val="0"/>
              </a:spcBef>
              <a:spcAft>
                <a:spcPts val="0"/>
              </a:spcAft>
              <a:buNone/>
              <a:defRPr sz="18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Plaats een titel</a:t>
            </a:r>
          </a:p>
        </p:txBody>
      </p:sp>
      <p:sp>
        <p:nvSpPr>
          <p:cNvPr id="111" name="Tijdelijke aanduiding voor verticale tekst 2">
            <a:extLst>
              <a:ext uri="{FF2B5EF4-FFF2-40B4-BE49-F238E27FC236}">
                <a16:creationId xmlns:a16="http://schemas.microsoft.com/office/drawing/2014/main" id="{B37E74F9-8E11-465E-ADA9-DB0438F174EE}"/>
              </a:ext>
            </a:extLst>
          </p:cNvPr>
          <p:cNvSpPr>
            <a:spLocks noGrp="1"/>
          </p:cNvSpPr>
          <p:nvPr>
            <p:ph type="body" orient="vert" idx="17" hasCustomPrompt="1"/>
          </p:nvPr>
        </p:nvSpPr>
        <p:spPr>
          <a:xfrm>
            <a:off x="7983665" y="3815567"/>
            <a:ext cx="3269091" cy="1723648"/>
          </a:xfrm>
        </p:spPr>
        <p:txBody>
          <a:bodyPr vert="horz" lIns="0" tIns="0" rIns="0" bIns="0"/>
          <a:lstStyle>
            <a:lvl1pPr marL="285750" indent="-285750">
              <a:buFont typeface="Arial" panose="020B0604020202020204" pitchFamily="34" charset="0"/>
              <a:buChar char="•"/>
              <a:defRPr>
                <a:solidFill>
                  <a:schemeClr val="tx2"/>
                </a:solidFill>
              </a:defRPr>
            </a:lvl1pPr>
            <a:lvl2pPr marL="266700" indent="-266700">
              <a:buFont typeface="Arial" panose="020B0604020202020204" pitchFamily="34" charset="0"/>
              <a:buChar char="•"/>
              <a:defRPr>
                <a:solidFill>
                  <a:schemeClr val="bg1"/>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een </a:t>
            </a:r>
            <a:r>
              <a:rPr lang="nl-NL" err="1"/>
              <a:t>bullet</a:t>
            </a:r>
            <a:endParaRPr lang="nl-NL"/>
          </a:p>
        </p:txBody>
      </p:sp>
      <p:pic>
        <p:nvPicPr>
          <p:cNvPr id="194" name="Picture 10">
            <a:extLst>
              <a:ext uri="{FF2B5EF4-FFF2-40B4-BE49-F238E27FC236}">
                <a16:creationId xmlns:a16="http://schemas.microsoft.com/office/drawing/2014/main" id="{176BB029-E73B-4E5C-BDFC-881038A80A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06953" y="378311"/>
            <a:ext cx="784144" cy="784144"/>
          </a:xfrm>
          <a:prstGeom prst="rect">
            <a:avLst/>
          </a:prstGeom>
        </p:spPr>
      </p:pic>
      <p:grpSp>
        <p:nvGrpSpPr>
          <p:cNvPr id="14" name="Instructie">
            <a:extLst>
              <a:ext uri="{FF2B5EF4-FFF2-40B4-BE49-F238E27FC236}">
                <a16:creationId xmlns:a16="http://schemas.microsoft.com/office/drawing/2014/main" id="{0D6118E9-AF6E-4551-9AA5-1CFD00CE2E4A}"/>
              </a:ext>
            </a:extLst>
          </p:cNvPr>
          <p:cNvGrpSpPr/>
          <p:nvPr userDrawn="1"/>
        </p:nvGrpSpPr>
        <p:grpSpPr>
          <a:xfrm>
            <a:off x="12389714" y="4327164"/>
            <a:ext cx="3183677" cy="2546619"/>
            <a:chOff x="12389714" y="4327164"/>
            <a:chExt cx="3183677" cy="2546619"/>
          </a:xfrm>
        </p:grpSpPr>
        <p:grpSp>
          <p:nvGrpSpPr>
            <p:cNvPr id="15" name="Meer informatie">
              <a:extLst>
                <a:ext uri="{FF2B5EF4-FFF2-40B4-BE49-F238E27FC236}">
                  <a16:creationId xmlns:a16="http://schemas.microsoft.com/office/drawing/2014/main" id="{47C71B44-B18F-4F16-AB55-41E6BA453F33}"/>
                </a:ext>
              </a:extLst>
            </p:cNvPr>
            <p:cNvGrpSpPr/>
            <p:nvPr userDrawn="1"/>
          </p:nvGrpSpPr>
          <p:grpSpPr>
            <a:xfrm>
              <a:off x="12394875" y="6090510"/>
              <a:ext cx="3178515" cy="783273"/>
              <a:chOff x="-3741486" y="3359148"/>
              <a:chExt cx="3178515" cy="783273"/>
            </a:xfrm>
          </p:grpSpPr>
          <p:sp>
            <p:nvSpPr>
              <p:cNvPr id="53" name="Freeform 101">
                <a:extLst>
                  <a:ext uri="{FF2B5EF4-FFF2-40B4-BE49-F238E27FC236}">
                    <a16:creationId xmlns:a16="http://schemas.microsoft.com/office/drawing/2014/main" id="{379E0223-ACEB-4DEB-8BF3-776B895763C7}"/>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54" name="Rechthoek 53">
                <a:extLst>
                  <a:ext uri="{FF2B5EF4-FFF2-40B4-BE49-F238E27FC236}">
                    <a16:creationId xmlns:a16="http://schemas.microsoft.com/office/drawing/2014/main" id="{EBA7A38B-DFD7-4964-8611-E146E5F63D04}"/>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5" name="Rechte verbindingslijn 54">
                <a:extLst>
                  <a:ext uri="{FF2B5EF4-FFF2-40B4-BE49-F238E27FC236}">
                    <a16:creationId xmlns:a16="http://schemas.microsoft.com/office/drawing/2014/main" id="{CE11C259-596A-47DE-9742-122BAD5EF327}"/>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6" name="Rechte verbindingslijn 15">
              <a:extLst>
                <a:ext uri="{FF2B5EF4-FFF2-40B4-BE49-F238E27FC236}">
                  <a16:creationId xmlns:a16="http://schemas.microsoft.com/office/drawing/2014/main" id="{AF9DBBD2-B3BA-46B2-929D-B19B5485C876}"/>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7" name="Rechthoek 16">
              <a:extLst>
                <a:ext uri="{FF2B5EF4-FFF2-40B4-BE49-F238E27FC236}">
                  <a16:creationId xmlns:a16="http://schemas.microsoft.com/office/drawing/2014/main" id="{FFFE8EFE-397D-4384-93AC-E7AEBBD430C3}"/>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18" name="Ovaal 17">
              <a:extLst>
                <a:ext uri="{FF2B5EF4-FFF2-40B4-BE49-F238E27FC236}">
                  <a16:creationId xmlns:a16="http://schemas.microsoft.com/office/drawing/2014/main" id="{82DCE8CD-0E35-40FF-BC06-2511B03512E9}"/>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D23CC884-73B1-43B1-8047-CCB74028664B}"/>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8A8BD741-1BF3-4D19-A181-E8EF50872B1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21" name="Groep 20">
              <a:extLst>
                <a:ext uri="{FF2B5EF4-FFF2-40B4-BE49-F238E27FC236}">
                  <a16:creationId xmlns:a16="http://schemas.microsoft.com/office/drawing/2014/main" id="{DAAC6DF0-689F-416B-B7A7-0ECE517993ED}"/>
                </a:ext>
              </a:extLst>
            </p:cNvPr>
            <p:cNvGrpSpPr/>
            <p:nvPr userDrawn="1"/>
          </p:nvGrpSpPr>
          <p:grpSpPr>
            <a:xfrm>
              <a:off x="12755394" y="5222855"/>
              <a:ext cx="1714530" cy="639425"/>
              <a:chOff x="12757283" y="4365594"/>
              <a:chExt cx="1714530" cy="639425"/>
            </a:xfrm>
          </p:grpSpPr>
          <p:sp>
            <p:nvSpPr>
              <p:cNvPr id="22" name="Rechthoek 21">
                <a:extLst>
                  <a:ext uri="{FF2B5EF4-FFF2-40B4-BE49-F238E27FC236}">
                    <a16:creationId xmlns:a16="http://schemas.microsoft.com/office/drawing/2014/main" id="{825C3144-098D-405C-90A8-E8B312B646B9}"/>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 name="Rechthoek 22">
                <a:extLst>
                  <a:ext uri="{FF2B5EF4-FFF2-40B4-BE49-F238E27FC236}">
                    <a16:creationId xmlns:a16="http://schemas.microsoft.com/office/drawing/2014/main" id="{A54C4C3B-44D7-4C71-8A7B-7CE16CC5A2F2}"/>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 name="Tekstvak 23">
                <a:extLst>
                  <a:ext uri="{FF2B5EF4-FFF2-40B4-BE49-F238E27FC236}">
                    <a16:creationId xmlns:a16="http://schemas.microsoft.com/office/drawing/2014/main" id="{6FFFFFF0-34F9-41FA-8890-F9F3D50C6C71}"/>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25" name="Tekstvak 24">
                <a:extLst>
                  <a:ext uri="{FF2B5EF4-FFF2-40B4-BE49-F238E27FC236}">
                    <a16:creationId xmlns:a16="http://schemas.microsoft.com/office/drawing/2014/main" id="{8B38311D-BE80-48AF-AB35-640610BAF1A2}"/>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26" name="Picture 3">
                <a:extLst>
                  <a:ext uri="{FF2B5EF4-FFF2-40B4-BE49-F238E27FC236}">
                    <a16:creationId xmlns:a16="http://schemas.microsoft.com/office/drawing/2014/main" id="{4B45CA11-03BF-4C61-8138-F0B425D1B0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ep 26">
                <a:extLst>
                  <a:ext uri="{FF2B5EF4-FFF2-40B4-BE49-F238E27FC236}">
                    <a16:creationId xmlns:a16="http://schemas.microsoft.com/office/drawing/2014/main" id="{85504D16-AAC9-4F6C-851E-E1932387458B}"/>
                  </a:ext>
                </a:extLst>
              </p:cNvPr>
              <p:cNvGrpSpPr/>
              <p:nvPr userDrawn="1"/>
            </p:nvGrpSpPr>
            <p:grpSpPr>
              <a:xfrm>
                <a:off x="12831198" y="4432250"/>
                <a:ext cx="139861" cy="152244"/>
                <a:chOff x="12574450" y="6053892"/>
                <a:chExt cx="169232" cy="184215"/>
              </a:xfrm>
            </p:grpSpPr>
            <p:sp>
              <p:nvSpPr>
                <p:cNvPr id="50" name="Rechthoek 49">
                  <a:extLst>
                    <a:ext uri="{FF2B5EF4-FFF2-40B4-BE49-F238E27FC236}">
                      <a16:creationId xmlns:a16="http://schemas.microsoft.com/office/drawing/2014/main" id="{075AD9CF-7C04-4FDB-99E7-14FE4B057FFF}"/>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1" name="Rechthoek 50">
                  <a:extLst>
                    <a:ext uri="{FF2B5EF4-FFF2-40B4-BE49-F238E27FC236}">
                      <a16:creationId xmlns:a16="http://schemas.microsoft.com/office/drawing/2014/main" id="{D493DA19-C48F-4C80-8A6F-ABD99B42EE33}"/>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2" name="Rechthoek 51">
                  <a:extLst>
                    <a:ext uri="{FF2B5EF4-FFF2-40B4-BE49-F238E27FC236}">
                      <a16:creationId xmlns:a16="http://schemas.microsoft.com/office/drawing/2014/main" id="{99E1725B-0E71-4101-995D-533F00545D0A}"/>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8" name="Groep 27">
                <a:extLst>
                  <a:ext uri="{FF2B5EF4-FFF2-40B4-BE49-F238E27FC236}">
                    <a16:creationId xmlns:a16="http://schemas.microsoft.com/office/drawing/2014/main" id="{EDF8B715-C2F4-4B05-82E7-8CEF6A869973}"/>
                  </a:ext>
                </a:extLst>
              </p:cNvPr>
              <p:cNvGrpSpPr/>
              <p:nvPr userDrawn="1"/>
            </p:nvGrpSpPr>
            <p:grpSpPr>
              <a:xfrm>
                <a:off x="12831198" y="4748585"/>
                <a:ext cx="184916" cy="120210"/>
                <a:chOff x="8815516" y="1076284"/>
                <a:chExt cx="503174" cy="327105"/>
              </a:xfrm>
            </p:grpSpPr>
            <p:sp>
              <p:nvSpPr>
                <p:cNvPr id="29" name="Rechthoek 28">
                  <a:extLst>
                    <a:ext uri="{FF2B5EF4-FFF2-40B4-BE49-F238E27FC236}">
                      <a16:creationId xmlns:a16="http://schemas.microsoft.com/office/drawing/2014/main" id="{C6B6EFA8-6EC8-457E-841E-C8D72F88E932}"/>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0" name="Groep 29">
                  <a:extLst>
                    <a:ext uri="{FF2B5EF4-FFF2-40B4-BE49-F238E27FC236}">
                      <a16:creationId xmlns:a16="http://schemas.microsoft.com/office/drawing/2014/main" id="{28899048-D017-4BF6-A318-DF31584784EE}"/>
                    </a:ext>
                  </a:extLst>
                </p:cNvPr>
                <p:cNvGrpSpPr/>
                <p:nvPr userDrawn="1"/>
              </p:nvGrpSpPr>
              <p:grpSpPr>
                <a:xfrm>
                  <a:off x="8815517" y="1076284"/>
                  <a:ext cx="503173" cy="327105"/>
                  <a:chOff x="1351248" y="-683635"/>
                  <a:chExt cx="503173" cy="327105"/>
                </a:xfrm>
              </p:grpSpPr>
              <p:grpSp>
                <p:nvGrpSpPr>
                  <p:cNvPr id="31" name="Groep 30">
                    <a:extLst>
                      <a:ext uri="{FF2B5EF4-FFF2-40B4-BE49-F238E27FC236}">
                        <a16:creationId xmlns:a16="http://schemas.microsoft.com/office/drawing/2014/main" id="{61060A2C-6B4D-4932-B301-1EF2FF093FA6}"/>
                      </a:ext>
                    </a:extLst>
                  </p:cNvPr>
                  <p:cNvGrpSpPr/>
                  <p:nvPr userDrawn="1"/>
                </p:nvGrpSpPr>
                <p:grpSpPr>
                  <a:xfrm>
                    <a:off x="1351248" y="-683635"/>
                    <a:ext cx="375186" cy="293652"/>
                    <a:chOff x="1094874" y="-884923"/>
                    <a:chExt cx="884668" cy="692417"/>
                  </a:xfrm>
                </p:grpSpPr>
                <p:sp>
                  <p:nvSpPr>
                    <p:cNvPr id="36" name="Rechthoek 35">
                      <a:extLst>
                        <a:ext uri="{FF2B5EF4-FFF2-40B4-BE49-F238E27FC236}">
                          <a16:creationId xmlns:a16="http://schemas.microsoft.com/office/drawing/2014/main" id="{313C7DD6-64FA-4358-B9A8-A3859A2E993F}"/>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7" name="Groep 36">
                      <a:extLst>
                        <a:ext uri="{FF2B5EF4-FFF2-40B4-BE49-F238E27FC236}">
                          <a16:creationId xmlns:a16="http://schemas.microsoft.com/office/drawing/2014/main" id="{007F2D8F-D51B-4D7D-81B5-6BA96A65A659}"/>
                        </a:ext>
                      </a:extLst>
                    </p:cNvPr>
                    <p:cNvGrpSpPr/>
                    <p:nvPr userDrawn="1"/>
                  </p:nvGrpSpPr>
                  <p:grpSpPr>
                    <a:xfrm>
                      <a:off x="1094874" y="-878306"/>
                      <a:ext cx="867364" cy="685800"/>
                      <a:chOff x="1094874" y="-878306"/>
                      <a:chExt cx="867364" cy="613611"/>
                    </a:xfrm>
                  </p:grpSpPr>
                  <p:cxnSp>
                    <p:nvCxnSpPr>
                      <p:cNvPr id="43" name="Rechte verbindingslijn 42">
                        <a:extLst>
                          <a:ext uri="{FF2B5EF4-FFF2-40B4-BE49-F238E27FC236}">
                            <a16:creationId xmlns:a16="http://schemas.microsoft.com/office/drawing/2014/main" id="{6D3EAA0C-48E9-4EDE-8127-499F2FCE6A4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90330977-6224-4C78-8BEC-193DFB04A837}"/>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5" name="Groep 44">
                        <a:extLst>
                          <a:ext uri="{FF2B5EF4-FFF2-40B4-BE49-F238E27FC236}">
                            <a16:creationId xmlns:a16="http://schemas.microsoft.com/office/drawing/2014/main" id="{20933001-A5C7-44EF-B773-DDADB45CD493}"/>
                          </a:ext>
                        </a:extLst>
                      </p:cNvPr>
                      <p:cNvGrpSpPr/>
                      <p:nvPr userDrawn="1"/>
                    </p:nvGrpSpPr>
                    <p:grpSpPr>
                      <a:xfrm>
                        <a:off x="1270535" y="-878306"/>
                        <a:ext cx="526983" cy="613611"/>
                        <a:chOff x="1270535" y="-745959"/>
                        <a:chExt cx="526983" cy="481264"/>
                      </a:xfrm>
                    </p:grpSpPr>
                    <p:cxnSp>
                      <p:nvCxnSpPr>
                        <p:cNvPr id="46" name="Rechte verbindingslijn 45">
                          <a:extLst>
                            <a:ext uri="{FF2B5EF4-FFF2-40B4-BE49-F238E27FC236}">
                              <a16:creationId xmlns:a16="http://schemas.microsoft.com/office/drawing/2014/main" id="{7CD2F251-60E3-48D3-98B7-32B4361EECB2}"/>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5FF6A6-49A6-4C93-BB89-9A1DCC6336CC}"/>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800E191C-AE32-44BF-9048-3BDF2F9A69F0}"/>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F523453C-61FE-455A-B7A6-18725DC1CE95}"/>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38" name="Rechte verbindingslijn 37">
                      <a:extLst>
                        <a:ext uri="{FF2B5EF4-FFF2-40B4-BE49-F238E27FC236}">
                          <a16:creationId xmlns:a16="http://schemas.microsoft.com/office/drawing/2014/main" id="{A73CB6A6-6544-446B-A6E8-90B61ED5B952}"/>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39" name="Groep 38">
                      <a:extLst>
                        <a:ext uri="{FF2B5EF4-FFF2-40B4-BE49-F238E27FC236}">
                          <a16:creationId xmlns:a16="http://schemas.microsoft.com/office/drawing/2014/main" id="{184E0C9A-CE3D-4D69-AAB2-F0771DAD04AF}"/>
                        </a:ext>
                      </a:extLst>
                    </p:cNvPr>
                    <p:cNvGrpSpPr/>
                    <p:nvPr userDrawn="1"/>
                  </p:nvGrpSpPr>
                  <p:grpSpPr>
                    <a:xfrm>
                      <a:off x="1094874" y="-607596"/>
                      <a:ext cx="878306" cy="276726"/>
                      <a:chOff x="1106905" y="-607596"/>
                      <a:chExt cx="878307" cy="276726"/>
                    </a:xfrm>
                  </p:grpSpPr>
                  <p:cxnSp>
                    <p:nvCxnSpPr>
                      <p:cNvPr id="40" name="Rechte verbindingslijn 39">
                        <a:extLst>
                          <a:ext uri="{FF2B5EF4-FFF2-40B4-BE49-F238E27FC236}">
                            <a16:creationId xmlns:a16="http://schemas.microsoft.com/office/drawing/2014/main" id="{0140BEF8-31C6-4201-83F3-9CC6051255CC}"/>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602C54EA-639B-43A0-945A-15B51BFB1ADC}"/>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DC897C5-A5FF-49D4-8479-ABB12520E580}"/>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32" name="Groep 31">
                    <a:extLst>
                      <a:ext uri="{FF2B5EF4-FFF2-40B4-BE49-F238E27FC236}">
                        <a16:creationId xmlns:a16="http://schemas.microsoft.com/office/drawing/2014/main" id="{400CB139-C9CE-4DBC-8EF8-6FB8BABFB815}"/>
                      </a:ext>
                    </a:extLst>
                  </p:cNvPr>
                  <p:cNvGrpSpPr/>
                  <p:nvPr userDrawn="1"/>
                </p:nvGrpSpPr>
                <p:grpSpPr>
                  <a:xfrm rot="2700000">
                    <a:off x="1605871" y="-605080"/>
                    <a:ext cx="90079" cy="407021"/>
                    <a:chOff x="3130062" y="-817193"/>
                    <a:chExt cx="131884" cy="595920"/>
                  </a:xfrm>
                  <a:solidFill>
                    <a:srgbClr val="3399FF"/>
                  </a:solidFill>
                </p:grpSpPr>
                <p:sp>
                  <p:nvSpPr>
                    <p:cNvPr id="33" name="Rechthoek 32">
                      <a:extLst>
                        <a:ext uri="{FF2B5EF4-FFF2-40B4-BE49-F238E27FC236}">
                          <a16:creationId xmlns:a16="http://schemas.microsoft.com/office/drawing/2014/main" id="{DE7BE6E8-FA1A-438A-A5F5-2AC618AE29F1}"/>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4" name="Rechthoek: afgeronde bovenhoeken 33">
                      <a:extLst>
                        <a:ext uri="{FF2B5EF4-FFF2-40B4-BE49-F238E27FC236}">
                          <a16:creationId xmlns:a16="http://schemas.microsoft.com/office/drawing/2014/main" id="{2B32F218-755A-470C-BB33-4142FBB270A3}"/>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5" name="Gelijkbenige driehoek 34">
                      <a:extLst>
                        <a:ext uri="{FF2B5EF4-FFF2-40B4-BE49-F238E27FC236}">
                          <a16:creationId xmlns:a16="http://schemas.microsoft.com/office/drawing/2014/main" id="{72EF1932-A469-4889-A1DC-E9CC9B283C45}"/>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56" name="Instructie">
            <a:extLst>
              <a:ext uri="{FF2B5EF4-FFF2-40B4-BE49-F238E27FC236}">
                <a16:creationId xmlns:a16="http://schemas.microsoft.com/office/drawing/2014/main" id="{4E9D33BD-D797-4B51-BA5F-A431C904019E}"/>
              </a:ext>
            </a:extLst>
          </p:cNvPr>
          <p:cNvGrpSpPr/>
          <p:nvPr userDrawn="1"/>
        </p:nvGrpSpPr>
        <p:grpSpPr>
          <a:xfrm>
            <a:off x="12391601" y="0"/>
            <a:ext cx="3183677" cy="2499789"/>
            <a:chOff x="12391601" y="0"/>
            <a:chExt cx="3183677" cy="2499789"/>
          </a:xfrm>
        </p:grpSpPr>
        <p:sp>
          <p:nvSpPr>
            <p:cNvPr id="57" name="Rechthoek 56">
              <a:extLst>
                <a:ext uri="{FF2B5EF4-FFF2-40B4-BE49-F238E27FC236}">
                  <a16:creationId xmlns:a16="http://schemas.microsoft.com/office/drawing/2014/main" id="{5F49F462-0237-4168-A2DA-51CF069A43E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58" name="Ovaal 57">
              <a:extLst>
                <a:ext uri="{FF2B5EF4-FFF2-40B4-BE49-F238E27FC236}">
                  <a16:creationId xmlns:a16="http://schemas.microsoft.com/office/drawing/2014/main" id="{E888AFF5-9EFB-433E-8015-97ACC32DB9EB}"/>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9" name="Rechte verbindingslijn 58">
              <a:extLst>
                <a:ext uri="{FF2B5EF4-FFF2-40B4-BE49-F238E27FC236}">
                  <a16:creationId xmlns:a16="http://schemas.microsoft.com/office/drawing/2014/main" id="{FF153CBE-B510-4836-B718-ED010B8ED7B5}"/>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60" name="Rechte verbindingslijn 59">
              <a:extLst>
                <a:ext uri="{FF2B5EF4-FFF2-40B4-BE49-F238E27FC236}">
                  <a16:creationId xmlns:a16="http://schemas.microsoft.com/office/drawing/2014/main" id="{80F717EB-9A4D-4C8A-B872-98668981D14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99DAF860-0071-4BF8-9BC4-F04770ED65FC}"/>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62" name="Ovaal 61">
              <a:extLst>
                <a:ext uri="{FF2B5EF4-FFF2-40B4-BE49-F238E27FC236}">
                  <a16:creationId xmlns:a16="http://schemas.microsoft.com/office/drawing/2014/main" id="{67CA3246-3C68-4D9D-AF62-51607889376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78B0A9D8-E585-44DC-845F-1BD4912705F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B09802CC-46CB-41A7-AE5A-12AF43DB3CF2}"/>
                </a:ext>
              </a:extLst>
            </p:cNvPr>
            <p:cNvGrpSpPr/>
            <p:nvPr userDrawn="1"/>
          </p:nvGrpSpPr>
          <p:grpSpPr>
            <a:xfrm>
              <a:off x="12757282" y="2184550"/>
              <a:ext cx="825500" cy="209550"/>
              <a:chOff x="13504624" y="2482850"/>
              <a:chExt cx="825500" cy="209550"/>
            </a:xfrm>
          </p:grpSpPr>
          <p:sp>
            <p:nvSpPr>
              <p:cNvPr id="70" name="Rechthoek 69">
                <a:extLst>
                  <a:ext uri="{FF2B5EF4-FFF2-40B4-BE49-F238E27FC236}">
                    <a16:creationId xmlns:a16="http://schemas.microsoft.com/office/drawing/2014/main" id="{BD7DC3BC-D7A3-4345-B4B1-BCAF4FB72C3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71" name="Rechte verbindingslijn 70">
                <a:extLst>
                  <a:ext uri="{FF2B5EF4-FFF2-40B4-BE49-F238E27FC236}">
                    <a16:creationId xmlns:a16="http://schemas.microsoft.com/office/drawing/2014/main" id="{F942CD86-DE2F-4533-ADAF-A33BD27EEC9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FBC54AF2-375C-48FB-B325-7983A2ECAFC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65" name="Rechte verbindingslijn 64">
              <a:extLst>
                <a:ext uri="{FF2B5EF4-FFF2-40B4-BE49-F238E27FC236}">
                  <a16:creationId xmlns:a16="http://schemas.microsoft.com/office/drawing/2014/main" id="{048C6A85-F2FC-493F-96B4-7B7C76E0BAAD}"/>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6" name="Groep 65">
              <a:extLst>
                <a:ext uri="{FF2B5EF4-FFF2-40B4-BE49-F238E27FC236}">
                  <a16:creationId xmlns:a16="http://schemas.microsoft.com/office/drawing/2014/main" id="{D75A57D1-A342-442E-9DDB-791616B3C0B1}"/>
                </a:ext>
              </a:extLst>
            </p:cNvPr>
            <p:cNvGrpSpPr/>
            <p:nvPr userDrawn="1"/>
          </p:nvGrpSpPr>
          <p:grpSpPr>
            <a:xfrm>
              <a:off x="12751697" y="1147804"/>
              <a:ext cx="289372" cy="314992"/>
              <a:chOff x="7322769" y="-310267"/>
              <a:chExt cx="289372" cy="314992"/>
            </a:xfrm>
          </p:grpSpPr>
          <p:sp>
            <p:nvSpPr>
              <p:cNvPr id="67" name="Rechthoek 66">
                <a:extLst>
                  <a:ext uri="{FF2B5EF4-FFF2-40B4-BE49-F238E27FC236}">
                    <a16:creationId xmlns:a16="http://schemas.microsoft.com/office/drawing/2014/main" id="{3E6E5BF5-725A-431C-87EF-C439D2118076}"/>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6D2762BD-F5B7-4068-9698-0C2F69BCAE0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54841A10-6BEE-4E5C-8915-09C56CE34FF6}"/>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3304941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GRAFIEK SLIDE">
    <p:spTree>
      <p:nvGrpSpPr>
        <p:cNvPr id="1" name=""/>
        <p:cNvGrpSpPr/>
        <p:nvPr/>
      </p:nvGrpSpPr>
      <p:grpSpPr>
        <a:xfrm>
          <a:off x="0" y="0"/>
          <a:ext cx="0" cy="0"/>
          <a:chOff x="0" y="0"/>
          <a:chExt cx="0" cy="0"/>
        </a:xfrm>
      </p:grpSpPr>
      <p:pic>
        <p:nvPicPr>
          <p:cNvPr id="110" name="Picture 17">
            <a:extLst>
              <a:ext uri="{FF2B5EF4-FFF2-40B4-BE49-F238E27FC236}">
                <a16:creationId xmlns:a16="http://schemas.microsoft.com/office/drawing/2014/main" id="{E956BC3F-61D2-4A58-B7B8-17CAF36782F1}"/>
              </a:ext>
            </a:extLst>
          </p:cNvPr>
          <p:cNvPicPr>
            <a:picLocks noChangeAspect="1"/>
          </p:cNvPicPr>
          <p:nvPr userDrawn="1"/>
        </p:nvPicPr>
        <p:blipFill rotWithShape="1">
          <a:blip r:embed="rId2" cstate="screen">
            <a:duotone>
              <a:prstClr val="black"/>
              <a:schemeClr val="accent1">
                <a:tint val="45000"/>
                <a:satMod val="400000"/>
              </a:schemeClr>
            </a:duotone>
            <a:alphaModFix am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32581"/>
            <a:ext cx="5135970" cy="4202754"/>
          </a:xfrm>
        </p:spPr>
        <p:txBody>
          <a:bodyPr vert="horz" lIns="0" tIns="0" rIns="0" bIns="0"/>
          <a:lstStyle>
            <a:lvl1pPr>
              <a:defRPr/>
            </a:lvl1pPr>
            <a:lvl2pPr marL="622300" indent="-177800">
              <a:defRPr/>
            </a:lvl2pPr>
            <a:lvl3pPr>
              <a:defRPr/>
            </a:lvl3pPr>
            <a:lvl4pPr>
              <a:defRPr/>
            </a:lvl4pPr>
            <a:lvl5pPr>
              <a:defRPr/>
            </a:lvl5pPr>
            <a:lvl6pPr>
              <a:defRPr/>
            </a:lvl6pPr>
            <a:lvl7pPr>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GRAFIEK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09" name="Tijdelijke aanduiding voor grafiek 12">
            <a:extLst>
              <a:ext uri="{FF2B5EF4-FFF2-40B4-BE49-F238E27FC236}">
                <a16:creationId xmlns:a16="http://schemas.microsoft.com/office/drawing/2014/main" id="{5685BF9B-62F5-48C6-8576-6CBC7BFE4FFA}"/>
              </a:ext>
            </a:extLst>
          </p:cNvPr>
          <p:cNvSpPr>
            <a:spLocks noGrp="1"/>
          </p:cNvSpPr>
          <p:nvPr>
            <p:ph type="chart" sz="quarter" idx="14" hasCustomPrompt="1"/>
          </p:nvPr>
        </p:nvSpPr>
        <p:spPr>
          <a:xfrm>
            <a:off x="6302326" y="1638886"/>
            <a:ext cx="5205713" cy="4199206"/>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grafiek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pic>
        <p:nvPicPr>
          <p:cNvPr id="111" name="Picture 17">
            <a:extLst>
              <a:ext uri="{FF2B5EF4-FFF2-40B4-BE49-F238E27FC236}">
                <a16:creationId xmlns:a16="http://schemas.microsoft.com/office/drawing/2014/main" id="{227AE347-6BE4-46C5-BFE6-942874CB39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3202" y="6192000"/>
            <a:ext cx="1080116" cy="351038"/>
          </a:xfrm>
          <a:prstGeom prst="rect">
            <a:avLst/>
          </a:prstGeom>
        </p:spPr>
      </p:pic>
      <p:grpSp>
        <p:nvGrpSpPr>
          <p:cNvPr id="12" name="Instructie">
            <a:extLst>
              <a:ext uri="{FF2B5EF4-FFF2-40B4-BE49-F238E27FC236}">
                <a16:creationId xmlns:a16="http://schemas.microsoft.com/office/drawing/2014/main" id="{1A118E26-CA27-44A2-AEB0-191972117EFA}"/>
              </a:ext>
            </a:extLst>
          </p:cNvPr>
          <p:cNvGrpSpPr/>
          <p:nvPr userDrawn="1"/>
        </p:nvGrpSpPr>
        <p:grpSpPr>
          <a:xfrm>
            <a:off x="12389714" y="4327164"/>
            <a:ext cx="3183677" cy="2546619"/>
            <a:chOff x="12389714" y="4327164"/>
            <a:chExt cx="3183677" cy="2546619"/>
          </a:xfrm>
        </p:grpSpPr>
        <p:grpSp>
          <p:nvGrpSpPr>
            <p:cNvPr id="13" name="Meer informatie">
              <a:extLst>
                <a:ext uri="{FF2B5EF4-FFF2-40B4-BE49-F238E27FC236}">
                  <a16:creationId xmlns:a16="http://schemas.microsoft.com/office/drawing/2014/main" id="{3A3343F5-E752-47C2-A135-ADA00D8EF3D1}"/>
                </a:ext>
              </a:extLst>
            </p:cNvPr>
            <p:cNvGrpSpPr/>
            <p:nvPr userDrawn="1"/>
          </p:nvGrpSpPr>
          <p:grpSpPr>
            <a:xfrm>
              <a:off x="12394875" y="6090510"/>
              <a:ext cx="3178515" cy="783273"/>
              <a:chOff x="-3741486" y="3359148"/>
              <a:chExt cx="3178515" cy="783273"/>
            </a:xfrm>
          </p:grpSpPr>
          <p:sp>
            <p:nvSpPr>
              <p:cNvPr id="51" name="Freeform 101">
                <a:extLst>
                  <a:ext uri="{FF2B5EF4-FFF2-40B4-BE49-F238E27FC236}">
                    <a16:creationId xmlns:a16="http://schemas.microsoft.com/office/drawing/2014/main" id="{3F9E920A-2FFD-4E13-B611-5A57730EC368}"/>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52" name="Rechthoek 51">
                <a:extLst>
                  <a:ext uri="{FF2B5EF4-FFF2-40B4-BE49-F238E27FC236}">
                    <a16:creationId xmlns:a16="http://schemas.microsoft.com/office/drawing/2014/main" id="{4C4AE394-FC9D-4E5C-982C-4744D25E4CD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3" name="Rechte verbindingslijn 52">
                <a:extLst>
                  <a:ext uri="{FF2B5EF4-FFF2-40B4-BE49-F238E27FC236}">
                    <a16:creationId xmlns:a16="http://schemas.microsoft.com/office/drawing/2014/main" id="{F826A96E-BC74-46DE-8D2D-20B7D123E4ED}"/>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4" name="Rechte verbindingslijn 13">
              <a:extLst>
                <a:ext uri="{FF2B5EF4-FFF2-40B4-BE49-F238E27FC236}">
                  <a16:creationId xmlns:a16="http://schemas.microsoft.com/office/drawing/2014/main" id="{EB2067C4-1689-4A7B-804A-F994BE3AFE40}"/>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5" name="Rechthoek 14">
              <a:extLst>
                <a:ext uri="{FF2B5EF4-FFF2-40B4-BE49-F238E27FC236}">
                  <a16:creationId xmlns:a16="http://schemas.microsoft.com/office/drawing/2014/main" id="{979D7E18-B1D0-4536-8AEA-DB03A0605067}"/>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16" name="Ovaal 15">
              <a:extLst>
                <a:ext uri="{FF2B5EF4-FFF2-40B4-BE49-F238E27FC236}">
                  <a16:creationId xmlns:a16="http://schemas.microsoft.com/office/drawing/2014/main" id="{A57B3AEB-249B-4859-AE8C-0E9B1A2CA2F3}"/>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 name="Rechte verbindingslijn 16">
              <a:extLst>
                <a:ext uri="{FF2B5EF4-FFF2-40B4-BE49-F238E27FC236}">
                  <a16:creationId xmlns:a16="http://schemas.microsoft.com/office/drawing/2014/main" id="{148A5D9A-2D33-4805-995F-07B340C58404}"/>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C280230B-ADB5-4276-AD18-BBC879234854}"/>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19" name="Groep 18">
              <a:extLst>
                <a:ext uri="{FF2B5EF4-FFF2-40B4-BE49-F238E27FC236}">
                  <a16:creationId xmlns:a16="http://schemas.microsoft.com/office/drawing/2014/main" id="{B4514099-02F7-4360-A6B8-815A8A3EF631}"/>
                </a:ext>
              </a:extLst>
            </p:cNvPr>
            <p:cNvGrpSpPr/>
            <p:nvPr userDrawn="1"/>
          </p:nvGrpSpPr>
          <p:grpSpPr>
            <a:xfrm>
              <a:off x="12755394" y="5222855"/>
              <a:ext cx="1714530" cy="639425"/>
              <a:chOff x="12757283" y="4365594"/>
              <a:chExt cx="1714530" cy="639425"/>
            </a:xfrm>
          </p:grpSpPr>
          <p:sp>
            <p:nvSpPr>
              <p:cNvPr id="20" name="Rechthoek 19">
                <a:extLst>
                  <a:ext uri="{FF2B5EF4-FFF2-40B4-BE49-F238E27FC236}">
                    <a16:creationId xmlns:a16="http://schemas.microsoft.com/office/drawing/2014/main" id="{52B736D4-7C80-47C1-B891-36E13F00F023}"/>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1" name="Rechthoek 20">
                <a:extLst>
                  <a:ext uri="{FF2B5EF4-FFF2-40B4-BE49-F238E27FC236}">
                    <a16:creationId xmlns:a16="http://schemas.microsoft.com/office/drawing/2014/main" id="{E618ABE5-7736-4CBF-BA87-B8CCB4B15511}"/>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 name="Tekstvak 21">
                <a:extLst>
                  <a:ext uri="{FF2B5EF4-FFF2-40B4-BE49-F238E27FC236}">
                    <a16:creationId xmlns:a16="http://schemas.microsoft.com/office/drawing/2014/main" id="{8AB80A1B-CAF5-4363-B3EE-BB39F656E723}"/>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23" name="Tekstvak 22">
                <a:extLst>
                  <a:ext uri="{FF2B5EF4-FFF2-40B4-BE49-F238E27FC236}">
                    <a16:creationId xmlns:a16="http://schemas.microsoft.com/office/drawing/2014/main" id="{B1D7F512-C0EB-4A9E-8337-A36131B3B64B}"/>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24" name="Picture 3">
                <a:extLst>
                  <a:ext uri="{FF2B5EF4-FFF2-40B4-BE49-F238E27FC236}">
                    <a16:creationId xmlns:a16="http://schemas.microsoft.com/office/drawing/2014/main" id="{9C9EF5DB-80AA-42DC-95A9-5AD3A85169F1}"/>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ep 24">
                <a:extLst>
                  <a:ext uri="{FF2B5EF4-FFF2-40B4-BE49-F238E27FC236}">
                    <a16:creationId xmlns:a16="http://schemas.microsoft.com/office/drawing/2014/main" id="{C193E83D-D4B4-4AE6-81B5-4BFFA6E41B37}"/>
                  </a:ext>
                </a:extLst>
              </p:cNvPr>
              <p:cNvGrpSpPr/>
              <p:nvPr userDrawn="1"/>
            </p:nvGrpSpPr>
            <p:grpSpPr>
              <a:xfrm>
                <a:off x="12831198" y="4432250"/>
                <a:ext cx="139861" cy="152244"/>
                <a:chOff x="12574450" y="6053892"/>
                <a:chExt cx="169232" cy="184215"/>
              </a:xfrm>
            </p:grpSpPr>
            <p:sp>
              <p:nvSpPr>
                <p:cNvPr id="48" name="Rechthoek 47">
                  <a:extLst>
                    <a:ext uri="{FF2B5EF4-FFF2-40B4-BE49-F238E27FC236}">
                      <a16:creationId xmlns:a16="http://schemas.microsoft.com/office/drawing/2014/main" id="{0E63AA09-71F8-4B1B-BE50-02840C4BD027}"/>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49" name="Rechthoek 48">
                  <a:extLst>
                    <a:ext uri="{FF2B5EF4-FFF2-40B4-BE49-F238E27FC236}">
                      <a16:creationId xmlns:a16="http://schemas.microsoft.com/office/drawing/2014/main" id="{82BBDE2D-13D7-479C-8CDC-245611147AFF}"/>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50" name="Rechthoek 49">
                  <a:extLst>
                    <a:ext uri="{FF2B5EF4-FFF2-40B4-BE49-F238E27FC236}">
                      <a16:creationId xmlns:a16="http://schemas.microsoft.com/office/drawing/2014/main" id="{C3B728FD-BFCD-410B-85BA-8BE1953A1C2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6" name="Groep 25">
                <a:extLst>
                  <a:ext uri="{FF2B5EF4-FFF2-40B4-BE49-F238E27FC236}">
                    <a16:creationId xmlns:a16="http://schemas.microsoft.com/office/drawing/2014/main" id="{F2F1CA55-3801-46DE-A446-DDCE397043BE}"/>
                  </a:ext>
                </a:extLst>
              </p:cNvPr>
              <p:cNvGrpSpPr/>
              <p:nvPr userDrawn="1"/>
            </p:nvGrpSpPr>
            <p:grpSpPr>
              <a:xfrm>
                <a:off x="12831198" y="4748585"/>
                <a:ext cx="184916" cy="120210"/>
                <a:chOff x="8815516" y="1076284"/>
                <a:chExt cx="503174" cy="327105"/>
              </a:xfrm>
            </p:grpSpPr>
            <p:sp>
              <p:nvSpPr>
                <p:cNvPr id="27" name="Rechthoek 26">
                  <a:extLst>
                    <a:ext uri="{FF2B5EF4-FFF2-40B4-BE49-F238E27FC236}">
                      <a16:creationId xmlns:a16="http://schemas.microsoft.com/office/drawing/2014/main" id="{CAD80F9E-7CD9-4044-A35A-2BD9867E200F}"/>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8" name="Groep 27">
                  <a:extLst>
                    <a:ext uri="{FF2B5EF4-FFF2-40B4-BE49-F238E27FC236}">
                      <a16:creationId xmlns:a16="http://schemas.microsoft.com/office/drawing/2014/main" id="{C57869B4-3168-4159-BF76-9D40E6F6D896}"/>
                    </a:ext>
                  </a:extLst>
                </p:cNvPr>
                <p:cNvGrpSpPr/>
                <p:nvPr userDrawn="1"/>
              </p:nvGrpSpPr>
              <p:grpSpPr>
                <a:xfrm>
                  <a:off x="8815517" y="1076284"/>
                  <a:ext cx="503173" cy="327105"/>
                  <a:chOff x="1351248" y="-683635"/>
                  <a:chExt cx="503173" cy="327105"/>
                </a:xfrm>
              </p:grpSpPr>
              <p:grpSp>
                <p:nvGrpSpPr>
                  <p:cNvPr id="29" name="Groep 28">
                    <a:extLst>
                      <a:ext uri="{FF2B5EF4-FFF2-40B4-BE49-F238E27FC236}">
                        <a16:creationId xmlns:a16="http://schemas.microsoft.com/office/drawing/2014/main" id="{814B8C9D-E501-4301-BEB8-C8925F91F864}"/>
                      </a:ext>
                    </a:extLst>
                  </p:cNvPr>
                  <p:cNvGrpSpPr/>
                  <p:nvPr userDrawn="1"/>
                </p:nvGrpSpPr>
                <p:grpSpPr>
                  <a:xfrm>
                    <a:off x="1351248" y="-683635"/>
                    <a:ext cx="375186" cy="293652"/>
                    <a:chOff x="1094874" y="-884923"/>
                    <a:chExt cx="884668" cy="692417"/>
                  </a:xfrm>
                </p:grpSpPr>
                <p:sp>
                  <p:nvSpPr>
                    <p:cNvPr id="34" name="Rechthoek 33">
                      <a:extLst>
                        <a:ext uri="{FF2B5EF4-FFF2-40B4-BE49-F238E27FC236}">
                          <a16:creationId xmlns:a16="http://schemas.microsoft.com/office/drawing/2014/main" id="{971A9AE7-3CC1-434D-B717-8550AFEA2ADD}"/>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5" name="Groep 34">
                      <a:extLst>
                        <a:ext uri="{FF2B5EF4-FFF2-40B4-BE49-F238E27FC236}">
                          <a16:creationId xmlns:a16="http://schemas.microsoft.com/office/drawing/2014/main" id="{204D48C2-219A-404B-8A95-ED391CF195A7}"/>
                        </a:ext>
                      </a:extLst>
                    </p:cNvPr>
                    <p:cNvGrpSpPr/>
                    <p:nvPr userDrawn="1"/>
                  </p:nvGrpSpPr>
                  <p:grpSpPr>
                    <a:xfrm>
                      <a:off x="1094874" y="-878306"/>
                      <a:ext cx="867364" cy="685800"/>
                      <a:chOff x="1094874" y="-878306"/>
                      <a:chExt cx="867364" cy="613611"/>
                    </a:xfrm>
                  </p:grpSpPr>
                  <p:cxnSp>
                    <p:nvCxnSpPr>
                      <p:cNvPr id="41" name="Rechte verbindingslijn 40">
                        <a:extLst>
                          <a:ext uri="{FF2B5EF4-FFF2-40B4-BE49-F238E27FC236}">
                            <a16:creationId xmlns:a16="http://schemas.microsoft.com/office/drawing/2014/main" id="{044ED946-3DFD-4334-83D5-5DA8F1389D8F}"/>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DB46DB7A-91D6-44DF-AFF9-C2D2B64A060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3" name="Groep 42">
                        <a:extLst>
                          <a:ext uri="{FF2B5EF4-FFF2-40B4-BE49-F238E27FC236}">
                            <a16:creationId xmlns:a16="http://schemas.microsoft.com/office/drawing/2014/main" id="{460049A3-5C4A-46EF-B79C-7BC0C23266C8}"/>
                          </a:ext>
                        </a:extLst>
                      </p:cNvPr>
                      <p:cNvGrpSpPr/>
                      <p:nvPr userDrawn="1"/>
                    </p:nvGrpSpPr>
                    <p:grpSpPr>
                      <a:xfrm>
                        <a:off x="1270535" y="-878306"/>
                        <a:ext cx="526983" cy="613611"/>
                        <a:chOff x="1270535" y="-745959"/>
                        <a:chExt cx="526983" cy="481264"/>
                      </a:xfrm>
                    </p:grpSpPr>
                    <p:cxnSp>
                      <p:nvCxnSpPr>
                        <p:cNvPr id="44" name="Rechte verbindingslijn 43">
                          <a:extLst>
                            <a:ext uri="{FF2B5EF4-FFF2-40B4-BE49-F238E27FC236}">
                              <a16:creationId xmlns:a16="http://schemas.microsoft.com/office/drawing/2014/main" id="{B14D27DA-965C-4D23-BCCB-9606D8C861E8}"/>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D9B2BFD7-DBEA-49E0-9FB6-41E1EC28BF5E}"/>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FE9CCF38-100A-48C1-9DAE-11889A7D1B9E}"/>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24A48C5-C674-4BC3-9553-5243D93602F5}"/>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36" name="Rechte verbindingslijn 35">
                      <a:extLst>
                        <a:ext uri="{FF2B5EF4-FFF2-40B4-BE49-F238E27FC236}">
                          <a16:creationId xmlns:a16="http://schemas.microsoft.com/office/drawing/2014/main" id="{7DF099BE-93F7-4DAB-932E-44396840578B}"/>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37" name="Groep 36">
                      <a:extLst>
                        <a:ext uri="{FF2B5EF4-FFF2-40B4-BE49-F238E27FC236}">
                          <a16:creationId xmlns:a16="http://schemas.microsoft.com/office/drawing/2014/main" id="{8376FB40-65AD-4833-A7F2-E7569D9CDEBB}"/>
                        </a:ext>
                      </a:extLst>
                    </p:cNvPr>
                    <p:cNvGrpSpPr/>
                    <p:nvPr userDrawn="1"/>
                  </p:nvGrpSpPr>
                  <p:grpSpPr>
                    <a:xfrm>
                      <a:off x="1094874" y="-607596"/>
                      <a:ext cx="878306" cy="276726"/>
                      <a:chOff x="1106905" y="-607596"/>
                      <a:chExt cx="878307" cy="276726"/>
                    </a:xfrm>
                  </p:grpSpPr>
                  <p:cxnSp>
                    <p:nvCxnSpPr>
                      <p:cNvPr id="38" name="Rechte verbindingslijn 37">
                        <a:extLst>
                          <a:ext uri="{FF2B5EF4-FFF2-40B4-BE49-F238E27FC236}">
                            <a16:creationId xmlns:a16="http://schemas.microsoft.com/office/drawing/2014/main" id="{3D191EE0-CDC6-4FD7-A2FF-494EEF2B39CA}"/>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D57200E2-8D4B-46F6-AF78-C1FDF84113F7}"/>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D21430CA-B235-4DC1-809D-A8AFF8F8F55E}"/>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30" name="Groep 29">
                    <a:extLst>
                      <a:ext uri="{FF2B5EF4-FFF2-40B4-BE49-F238E27FC236}">
                        <a16:creationId xmlns:a16="http://schemas.microsoft.com/office/drawing/2014/main" id="{EFDFD0E9-B439-4357-BC2A-E75DDB33330D}"/>
                      </a:ext>
                    </a:extLst>
                  </p:cNvPr>
                  <p:cNvGrpSpPr/>
                  <p:nvPr userDrawn="1"/>
                </p:nvGrpSpPr>
                <p:grpSpPr>
                  <a:xfrm rot="2700000">
                    <a:off x="1605871" y="-605080"/>
                    <a:ext cx="90079" cy="407021"/>
                    <a:chOff x="3130062" y="-817193"/>
                    <a:chExt cx="131884" cy="595920"/>
                  </a:xfrm>
                  <a:solidFill>
                    <a:srgbClr val="3399FF"/>
                  </a:solidFill>
                </p:grpSpPr>
                <p:sp>
                  <p:nvSpPr>
                    <p:cNvPr id="31" name="Rechthoek 30">
                      <a:extLst>
                        <a:ext uri="{FF2B5EF4-FFF2-40B4-BE49-F238E27FC236}">
                          <a16:creationId xmlns:a16="http://schemas.microsoft.com/office/drawing/2014/main" id="{6B88B484-A44C-434A-A8DB-EFB4E86E09FA}"/>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 name="Rechthoek: afgeronde bovenhoeken 31">
                      <a:extLst>
                        <a:ext uri="{FF2B5EF4-FFF2-40B4-BE49-F238E27FC236}">
                          <a16:creationId xmlns:a16="http://schemas.microsoft.com/office/drawing/2014/main" id="{208844AE-3487-41A6-9FA2-4E4BDD3D22AF}"/>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3" name="Gelijkbenige driehoek 32">
                      <a:extLst>
                        <a:ext uri="{FF2B5EF4-FFF2-40B4-BE49-F238E27FC236}">
                          <a16:creationId xmlns:a16="http://schemas.microsoft.com/office/drawing/2014/main" id="{B0860D0A-A189-48D9-BD6E-DAF79C1CB30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54" name="Instructie">
            <a:extLst>
              <a:ext uri="{FF2B5EF4-FFF2-40B4-BE49-F238E27FC236}">
                <a16:creationId xmlns:a16="http://schemas.microsoft.com/office/drawing/2014/main" id="{6CF97C9E-D690-462E-8350-0140DB1AE1CB}"/>
              </a:ext>
            </a:extLst>
          </p:cNvPr>
          <p:cNvGrpSpPr/>
          <p:nvPr userDrawn="1"/>
        </p:nvGrpSpPr>
        <p:grpSpPr>
          <a:xfrm>
            <a:off x="12391601" y="0"/>
            <a:ext cx="3183677" cy="2499789"/>
            <a:chOff x="12391601" y="0"/>
            <a:chExt cx="3183677" cy="2499789"/>
          </a:xfrm>
        </p:grpSpPr>
        <p:sp>
          <p:nvSpPr>
            <p:cNvPr id="55" name="Rechthoek 54">
              <a:extLst>
                <a:ext uri="{FF2B5EF4-FFF2-40B4-BE49-F238E27FC236}">
                  <a16:creationId xmlns:a16="http://schemas.microsoft.com/office/drawing/2014/main" id="{6D365893-100E-42B8-9511-4380EF440B2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56" name="Ovaal 55">
              <a:extLst>
                <a:ext uri="{FF2B5EF4-FFF2-40B4-BE49-F238E27FC236}">
                  <a16:creationId xmlns:a16="http://schemas.microsoft.com/office/drawing/2014/main" id="{5C29EBB7-320D-431D-814D-4ACDDC2F699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7" name="Rechte verbindingslijn 56">
              <a:extLst>
                <a:ext uri="{FF2B5EF4-FFF2-40B4-BE49-F238E27FC236}">
                  <a16:creationId xmlns:a16="http://schemas.microsoft.com/office/drawing/2014/main" id="{A18E43B7-47EB-4027-91B0-55FDBF7AE189}"/>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8" name="Rechte verbindingslijn 57">
              <a:extLst>
                <a:ext uri="{FF2B5EF4-FFF2-40B4-BE49-F238E27FC236}">
                  <a16:creationId xmlns:a16="http://schemas.microsoft.com/office/drawing/2014/main" id="{E12BCF28-51F7-45FC-BFEB-683C765E36D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59" name="Rechthoek 58">
              <a:extLst>
                <a:ext uri="{FF2B5EF4-FFF2-40B4-BE49-F238E27FC236}">
                  <a16:creationId xmlns:a16="http://schemas.microsoft.com/office/drawing/2014/main" id="{9BD74132-7220-456F-82AA-D87CD888F54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60" name="Ovaal 59">
              <a:extLst>
                <a:ext uri="{FF2B5EF4-FFF2-40B4-BE49-F238E27FC236}">
                  <a16:creationId xmlns:a16="http://schemas.microsoft.com/office/drawing/2014/main" id="{9E63628C-E8D4-437C-9402-E41DAD8E535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1" name="Rechthoek 60">
              <a:extLst>
                <a:ext uri="{FF2B5EF4-FFF2-40B4-BE49-F238E27FC236}">
                  <a16:creationId xmlns:a16="http://schemas.microsoft.com/office/drawing/2014/main" id="{3F493420-103E-4998-8565-67E291C413A9}"/>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2" name="Groep 61">
              <a:extLst>
                <a:ext uri="{FF2B5EF4-FFF2-40B4-BE49-F238E27FC236}">
                  <a16:creationId xmlns:a16="http://schemas.microsoft.com/office/drawing/2014/main" id="{44229330-0F20-4629-B339-D73250ACD49A}"/>
                </a:ext>
              </a:extLst>
            </p:cNvPr>
            <p:cNvGrpSpPr/>
            <p:nvPr userDrawn="1"/>
          </p:nvGrpSpPr>
          <p:grpSpPr>
            <a:xfrm>
              <a:off x="12757282" y="2184550"/>
              <a:ext cx="825500" cy="209550"/>
              <a:chOff x="13504624" y="2482850"/>
              <a:chExt cx="825500" cy="209550"/>
            </a:xfrm>
          </p:grpSpPr>
          <p:sp>
            <p:nvSpPr>
              <p:cNvPr id="68" name="Rechthoek 67">
                <a:extLst>
                  <a:ext uri="{FF2B5EF4-FFF2-40B4-BE49-F238E27FC236}">
                    <a16:creationId xmlns:a16="http://schemas.microsoft.com/office/drawing/2014/main" id="{F2866BA0-1A92-4274-855F-07B9B620565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69" name="Rechte verbindingslijn 68">
                <a:extLst>
                  <a:ext uri="{FF2B5EF4-FFF2-40B4-BE49-F238E27FC236}">
                    <a16:creationId xmlns:a16="http://schemas.microsoft.com/office/drawing/2014/main" id="{087A3364-730A-41CA-B4B1-31C88670409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0" name="Gelijkbenige driehoek 69">
                <a:extLst>
                  <a:ext uri="{FF2B5EF4-FFF2-40B4-BE49-F238E27FC236}">
                    <a16:creationId xmlns:a16="http://schemas.microsoft.com/office/drawing/2014/main" id="{B022BD41-5120-4B3E-9A3D-E15B5246602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63" name="Rechte verbindingslijn 62">
              <a:extLst>
                <a:ext uri="{FF2B5EF4-FFF2-40B4-BE49-F238E27FC236}">
                  <a16:creationId xmlns:a16="http://schemas.microsoft.com/office/drawing/2014/main" id="{75A705A6-6DE2-4DAC-B189-352281302D0C}"/>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4" name="Groep 63">
              <a:extLst>
                <a:ext uri="{FF2B5EF4-FFF2-40B4-BE49-F238E27FC236}">
                  <a16:creationId xmlns:a16="http://schemas.microsoft.com/office/drawing/2014/main" id="{BA0D3362-5EF6-4CBD-806E-5D63F808FAC8}"/>
                </a:ext>
              </a:extLst>
            </p:cNvPr>
            <p:cNvGrpSpPr/>
            <p:nvPr userDrawn="1"/>
          </p:nvGrpSpPr>
          <p:grpSpPr>
            <a:xfrm>
              <a:off x="12751697" y="1147804"/>
              <a:ext cx="289372" cy="314992"/>
              <a:chOff x="7322769" y="-310267"/>
              <a:chExt cx="289372" cy="314992"/>
            </a:xfrm>
          </p:grpSpPr>
          <p:sp>
            <p:nvSpPr>
              <p:cNvPr id="65" name="Rechthoek 64">
                <a:extLst>
                  <a:ext uri="{FF2B5EF4-FFF2-40B4-BE49-F238E27FC236}">
                    <a16:creationId xmlns:a16="http://schemas.microsoft.com/office/drawing/2014/main" id="{99BBA920-9A5D-4E57-A9EB-B5BAEBD43D45}"/>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2FBF94A1-177F-4A09-98CC-7F670D441EC1}"/>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7" name="Rechthoek 66">
                <a:extLst>
                  <a:ext uri="{FF2B5EF4-FFF2-40B4-BE49-F238E27FC236}">
                    <a16:creationId xmlns:a16="http://schemas.microsoft.com/office/drawing/2014/main" id="{6E768271-82FE-450F-B669-7E0601C3D1B0}"/>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nvGrpSpPr>
          <p:cNvPr id="71" name="Instructie">
            <a:extLst>
              <a:ext uri="{FF2B5EF4-FFF2-40B4-BE49-F238E27FC236}">
                <a16:creationId xmlns:a16="http://schemas.microsoft.com/office/drawing/2014/main" id="{FA8E62FD-C6F6-4F12-A4E8-3309A99A9DF8}"/>
              </a:ext>
            </a:extLst>
          </p:cNvPr>
          <p:cNvGrpSpPr/>
          <p:nvPr userDrawn="1"/>
        </p:nvGrpSpPr>
        <p:grpSpPr>
          <a:xfrm>
            <a:off x="-3437547" y="1434"/>
            <a:ext cx="3310322" cy="6001164"/>
            <a:chOff x="-3437547" y="1434"/>
            <a:chExt cx="3310322" cy="6001164"/>
          </a:xfrm>
        </p:grpSpPr>
        <p:cxnSp>
          <p:nvCxnSpPr>
            <p:cNvPr id="72" name="Rechte verbindingslijn 71">
              <a:extLst>
                <a:ext uri="{FF2B5EF4-FFF2-40B4-BE49-F238E27FC236}">
                  <a16:creationId xmlns:a16="http://schemas.microsoft.com/office/drawing/2014/main" id="{A6D12058-A246-4780-B5D5-4E27CDE01B27}"/>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73" name="Ovaal 72">
              <a:extLst>
                <a:ext uri="{FF2B5EF4-FFF2-40B4-BE49-F238E27FC236}">
                  <a16:creationId xmlns:a16="http://schemas.microsoft.com/office/drawing/2014/main" id="{D92B4C5C-6588-458E-9E08-62161DE5088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74" name="Rechthoek 73">
              <a:extLst>
                <a:ext uri="{FF2B5EF4-FFF2-40B4-BE49-F238E27FC236}">
                  <a16:creationId xmlns:a16="http://schemas.microsoft.com/office/drawing/2014/main" id="{D721E5B2-890D-474E-B6D0-7D0A0C2272E0}"/>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75" name="Ovaal 74">
              <a:extLst>
                <a:ext uri="{FF2B5EF4-FFF2-40B4-BE49-F238E27FC236}">
                  <a16:creationId xmlns:a16="http://schemas.microsoft.com/office/drawing/2014/main" id="{69CA462B-4146-49AB-ADF5-E7C27235503E}"/>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76" name="Rechthoek 75">
              <a:extLst>
                <a:ext uri="{FF2B5EF4-FFF2-40B4-BE49-F238E27FC236}">
                  <a16:creationId xmlns:a16="http://schemas.microsoft.com/office/drawing/2014/main" id="{ADA8B26E-AD90-4BB2-B797-66E68190AB83}"/>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77" name="Ovaal 76">
              <a:extLst>
                <a:ext uri="{FF2B5EF4-FFF2-40B4-BE49-F238E27FC236}">
                  <a16:creationId xmlns:a16="http://schemas.microsoft.com/office/drawing/2014/main" id="{ECF6D449-59BE-4BB1-A1AC-41467B0F140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78" name="Rechthoek 77">
              <a:extLst>
                <a:ext uri="{FF2B5EF4-FFF2-40B4-BE49-F238E27FC236}">
                  <a16:creationId xmlns:a16="http://schemas.microsoft.com/office/drawing/2014/main" id="{FB627472-08B2-4D35-ACF8-0D86BBDB5BEF}"/>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79" name="Ovaal 78">
              <a:extLst>
                <a:ext uri="{FF2B5EF4-FFF2-40B4-BE49-F238E27FC236}">
                  <a16:creationId xmlns:a16="http://schemas.microsoft.com/office/drawing/2014/main" id="{99912A31-F1B1-46A1-82F7-29835891524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80" name="Rechthoek 79">
              <a:extLst>
                <a:ext uri="{FF2B5EF4-FFF2-40B4-BE49-F238E27FC236}">
                  <a16:creationId xmlns:a16="http://schemas.microsoft.com/office/drawing/2014/main" id="{204E3CF0-8760-452F-A417-40890A8E69BB}"/>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81" name="Meer informatie">
              <a:extLst>
                <a:ext uri="{FF2B5EF4-FFF2-40B4-BE49-F238E27FC236}">
                  <a16:creationId xmlns:a16="http://schemas.microsoft.com/office/drawing/2014/main" id="{799C1C5D-7BAD-4A52-B304-2E9292093CA4}"/>
                </a:ext>
              </a:extLst>
            </p:cNvPr>
            <p:cNvGrpSpPr/>
            <p:nvPr userDrawn="1"/>
          </p:nvGrpSpPr>
          <p:grpSpPr>
            <a:xfrm>
              <a:off x="-3421298" y="5206936"/>
              <a:ext cx="3178515" cy="795662"/>
              <a:chOff x="-3741486" y="3387723"/>
              <a:chExt cx="3178515" cy="795662"/>
            </a:xfrm>
          </p:grpSpPr>
          <p:sp>
            <p:nvSpPr>
              <p:cNvPr id="153" name="Freeform 101">
                <a:extLst>
                  <a:ext uri="{FF2B5EF4-FFF2-40B4-BE49-F238E27FC236}">
                    <a16:creationId xmlns:a16="http://schemas.microsoft.com/office/drawing/2014/main" id="{C0A946E5-1032-4A5C-978C-3CC61C198314}"/>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54" name="Rechthoek 153">
                <a:extLst>
                  <a:ext uri="{FF2B5EF4-FFF2-40B4-BE49-F238E27FC236}">
                    <a16:creationId xmlns:a16="http://schemas.microsoft.com/office/drawing/2014/main" id="{E427AF91-0BC5-4CCD-AF81-BA7C208C5A1B}"/>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55" name="Rechte verbindingslijn 154">
                <a:extLst>
                  <a:ext uri="{FF2B5EF4-FFF2-40B4-BE49-F238E27FC236}">
                    <a16:creationId xmlns:a16="http://schemas.microsoft.com/office/drawing/2014/main" id="{97B021F3-72C1-4DB1-BAB8-65577E5A77A0}"/>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82" name="Rechthoek 81">
              <a:extLst>
                <a:ext uri="{FF2B5EF4-FFF2-40B4-BE49-F238E27FC236}">
                  <a16:creationId xmlns:a16="http://schemas.microsoft.com/office/drawing/2014/main" id="{4D6417EC-5AD0-480D-90F2-1FB879BC219D}"/>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83" name="Ovaal 82">
              <a:extLst>
                <a:ext uri="{FF2B5EF4-FFF2-40B4-BE49-F238E27FC236}">
                  <a16:creationId xmlns:a16="http://schemas.microsoft.com/office/drawing/2014/main" id="{A8B0FDE9-5AAE-4E23-BE9A-24A3705F6ACE}"/>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84" name="Rechte verbindingslijn 83">
              <a:extLst>
                <a:ext uri="{FF2B5EF4-FFF2-40B4-BE49-F238E27FC236}">
                  <a16:creationId xmlns:a16="http://schemas.microsoft.com/office/drawing/2014/main" id="{708ED2E9-A93F-45A5-B34D-A02D9055AEBE}"/>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85" name="Groep 84">
              <a:extLst>
                <a:ext uri="{FF2B5EF4-FFF2-40B4-BE49-F238E27FC236}">
                  <a16:creationId xmlns:a16="http://schemas.microsoft.com/office/drawing/2014/main" id="{0B0033A5-E1DF-4737-8C6E-49195B1DFB43}"/>
                </a:ext>
              </a:extLst>
            </p:cNvPr>
            <p:cNvGrpSpPr/>
            <p:nvPr userDrawn="1"/>
          </p:nvGrpSpPr>
          <p:grpSpPr>
            <a:xfrm>
              <a:off x="-3437547" y="349413"/>
              <a:ext cx="2933825" cy="558875"/>
              <a:chOff x="-3419346" y="368233"/>
              <a:chExt cx="3904920" cy="743862"/>
            </a:xfrm>
          </p:grpSpPr>
          <p:sp>
            <p:nvSpPr>
              <p:cNvPr id="98" name="Rechthoek 97">
                <a:extLst>
                  <a:ext uri="{FF2B5EF4-FFF2-40B4-BE49-F238E27FC236}">
                    <a16:creationId xmlns:a16="http://schemas.microsoft.com/office/drawing/2014/main" id="{999A6912-7BBF-4855-A399-2DC62E02872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99" name="Rechte verbindingslijn 98">
                <a:extLst>
                  <a:ext uri="{FF2B5EF4-FFF2-40B4-BE49-F238E27FC236}">
                    <a16:creationId xmlns:a16="http://schemas.microsoft.com/office/drawing/2014/main" id="{43240E04-D6D4-43C9-9021-D63069768C6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C0276CC2-C197-42A8-A2D5-9E56D7C39BC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chthoek 100">
                <a:extLst>
                  <a:ext uri="{FF2B5EF4-FFF2-40B4-BE49-F238E27FC236}">
                    <a16:creationId xmlns:a16="http://schemas.microsoft.com/office/drawing/2014/main" id="{713FD3B2-CAFE-46D3-88C4-3F9B855BFCA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02" name="Groep 101">
                <a:extLst>
                  <a:ext uri="{FF2B5EF4-FFF2-40B4-BE49-F238E27FC236}">
                    <a16:creationId xmlns:a16="http://schemas.microsoft.com/office/drawing/2014/main" id="{8C2CE785-ADB1-4B71-A483-A3B8822742CE}"/>
                  </a:ext>
                </a:extLst>
              </p:cNvPr>
              <p:cNvGrpSpPr/>
              <p:nvPr userDrawn="1"/>
            </p:nvGrpSpPr>
            <p:grpSpPr>
              <a:xfrm>
                <a:off x="-3002834" y="720303"/>
                <a:ext cx="182598" cy="143759"/>
                <a:chOff x="-3310843" y="700986"/>
                <a:chExt cx="182598" cy="143759"/>
              </a:xfrm>
            </p:grpSpPr>
            <p:grpSp>
              <p:nvGrpSpPr>
                <p:cNvPr id="144" name="Groep 143">
                  <a:extLst>
                    <a:ext uri="{FF2B5EF4-FFF2-40B4-BE49-F238E27FC236}">
                      <a16:creationId xmlns:a16="http://schemas.microsoft.com/office/drawing/2014/main" id="{EE5488EA-0215-492F-9DA0-C879CFDD9464}"/>
                    </a:ext>
                  </a:extLst>
                </p:cNvPr>
                <p:cNvGrpSpPr/>
                <p:nvPr userDrawn="1"/>
              </p:nvGrpSpPr>
              <p:grpSpPr>
                <a:xfrm>
                  <a:off x="-3310843" y="700986"/>
                  <a:ext cx="182598" cy="143759"/>
                  <a:chOff x="-3310843" y="700986"/>
                  <a:chExt cx="182598" cy="143759"/>
                </a:xfrm>
              </p:grpSpPr>
              <p:cxnSp>
                <p:nvCxnSpPr>
                  <p:cNvPr id="148" name="Rechte verbindingslijn 147">
                    <a:extLst>
                      <a:ext uri="{FF2B5EF4-FFF2-40B4-BE49-F238E27FC236}">
                        <a16:creationId xmlns:a16="http://schemas.microsoft.com/office/drawing/2014/main" id="{9E6181EC-A006-42F1-91AD-4EC6F866A68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49" name="Rechte verbindingslijn 148">
                    <a:extLst>
                      <a:ext uri="{FF2B5EF4-FFF2-40B4-BE49-F238E27FC236}">
                        <a16:creationId xmlns:a16="http://schemas.microsoft.com/office/drawing/2014/main" id="{E747ACE6-77CC-471D-8E35-A0C9C3A5B2E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50" name="Rechte verbindingslijn 149">
                    <a:extLst>
                      <a:ext uri="{FF2B5EF4-FFF2-40B4-BE49-F238E27FC236}">
                        <a16:creationId xmlns:a16="http://schemas.microsoft.com/office/drawing/2014/main" id="{3A194FA3-C656-4CEF-9196-873A6FF3CA2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2BD1EF61-BC0C-4BE9-9507-B959D808B1F1}"/>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0FF1471C-AAF0-4AD2-AAC2-2E5245FEBCF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45" name="Groep 144">
                  <a:extLst>
                    <a:ext uri="{FF2B5EF4-FFF2-40B4-BE49-F238E27FC236}">
                      <a16:creationId xmlns:a16="http://schemas.microsoft.com/office/drawing/2014/main" id="{1ED4E3A8-9F25-487E-9984-2C51916C989F}"/>
                    </a:ext>
                  </a:extLst>
                </p:cNvPr>
                <p:cNvGrpSpPr/>
                <p:nvPr userDrawn="1"/>
              </p:nvGrpSpPr>
              <p:grpSpPr>
                <a:xfrm flipH="1">
                  <a:off x="-3310774" y="735854"/>
                  <a:ext cx="88801" cy="72568"/>
                  <a:chOff x="-2091059" y="1395403"/>
                  <a:chExt cx="157316" cy="128558"/>
                </a:xfrm>
              </p:grpSpPr>
              <p:sp>
                <p:nvSpPr>
                  <p:cNvPr id="146" name="Rechthoek 145">
                    <a:extLst>
                      <a:ext uri="{FF2B5EF4-FFF2-40B4-BE49-F238E27FC236}">
                        <a16:creationId xmlns:a16="http://schemas.microsoft.com/office/drawing/2014/main" id="{AE998ED8-8CE2-4BBE-9E97-F51D3D1EBBF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7" name="Pijl: punthaak 146">
                    <a:extLst>
                      <a:ext uri="{FF2B5EF4-FFF2-40B4-BE49-F238E27FC236}">
                        <a16:creationId xmlns:a16="http://schemas.microsoft.com/office/drawing/2014/main" id="{95AC53B1-1B19-44C1-A2E1-FD0CBB0449D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03" name="Groep 102">
                <a:extLst>
                  <a:ext uri="{FF2B5EF4-FFF2-40B4-BE49-F238E27FC236}">
                    <a16:creationId xmlns:a16="http://schemas.microsoft.com/office/drawing/2014/main" id="{AF68DE7D-D970-4593-B37B-B9E272FB9067}"/>
                  </a:ext>
                </a:extLst>
              </p:cNvPr>
              <p:cNvGrpSpPr/>
              <p:nvPr userDrawn="1"/>
            </p:nvGrpSpPr>
            <p:grpSpPr>
              <a:xfrm>
                <a:off x="-3326107" y="720303"/>
                <a:ext cx="182598" cy="143759"/>
                <a:chOff x="-3634116" y="700986"/>
                <a:chExt cx="182598" cy="143759"/>
              </a:xfrm>
            </p:grpSpPr>
            <p:grpSp>
              <p:nvGrpSpPr>
                <p:cNvPr id="135" name="Groep 134">
                  <a:extLst>
                    <a:ext uri="{FF2B5EF4-FFF2-40B4-BE49-F238E27FC236}">
                      <a16:creationId xmlns:a16="http://schemas.microsoft.com/office/drawing/2014/main" id="{6FC12FFB-ECFD-4B22-8DD2-C0DF96C211D0}"/>
                    </a:ext>
                  </a:extLst>
                </p:cNvPr>
                <p:cNvGrpSpPr/>
                <p:nvPr userDrawn="1"/>
              </p:nvGrpSpPr>
              <p:grpSpPr>
                <a:xfrm>
                  <a:off x="-3634116" y="700986"/>
                  <a:ext cx="182598" cy="143759"/>
                  <a:chOff x="-3634116" y="700986"/>
                  <a:chExt cx="182598" cy="143759"/>
                </a:xfrm>
              </p:grpSpPr>
              <p:cxnSp>
                <p:nvCxnSpPr>
                  <p:cNvPr id="139" name="Rechte verbindingslijn 138">
                    <a:extLst>
                      <a:ext uri="{FF2B5EF4-FFF2-40B4-BE49-F238E27FC236}">
                        <a16:creationId xmlns:a16="http://schemas.microsoft.com/office/drawing/2014/main" id="{C2EC78C0-6C72-4BC3-A358-BB512D80433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40" name="Rechte verbindingslijn 139">
                    <a:extLst>
                      <a:ext uri="{FF2B5EF4-FFF2-40B4-BE49-F238E27FC236}">
                        <a16:creationId xmlns:a16="http://schemas.microsoft.com/office/drawing/2014/main" id="{6F8B0CED-BA7E-4DC0-A449-C863D2475CF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11EF39D0-7E4F-4033-8597-FA240E4029E8}"/>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5A5D3993-195D-417C-808B-8AF957831FB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0D822805-3F9F-4048-BB4E-7A889366DA1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36" name="Groep 135">
                  <a:extLst>
                    <a:ext uri="{FF2B5EF4-FFF2-40B4-BE49-F238E27FC236}">
                      <a16:creationId xmlns:a16="http://schemas.microsoft.com/office/drawing/2014/main" id="{F7D0A8FD-9A55-4C5F-B99C-059F4683578E}"/>
                    </a:ext>
                  </a:extLst>
                </p:cNvPr>
                <p:cNvGrpSpPr/>
                <p:nvPr userDrawn="1"/>
              </p:nvGrpSpPr>
              <p:grpSpPr>
                <a:xfrm>
                  <a:off x="-3634047" y="735854"/>
                  <a:ext cx="88801" cy="72568"/>
                  <a:chOff x="-2091059" y="1395403"/>
                  <a:chExt cx="157316" cy="128558"/>
                </a:xfrm>
              </p:grpSpPr>
              <p:sp>
                <p:nvSpPr>
                  <p:cNvPr id="137" name="Rechthoek 136">
                    <a:extLst>
                      <a:ext uri="{FF2B5EF4-FFF2-40B4-BE49-F238E27FC236}">
                        <a16:creationId xmlns:a16="http://schemas.microsoft.com/office/drawing/2014/main" id="{17A118A2-DCEC-4475-A8AB-069E6450A2D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Pijl: punthaak 137">
                    <a:extLst>
                      <a:ext uri="{FF2B5EF4-FFF2-40B4-BE49-F238E27FC236}">
                        <a16:creationId xmlns:a16="http://schemas.microsoft.com/office/drawing/2014/main" id="{5C7402B9-1971-4721-BA2A-06F65817C45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04" name="Rechte verbindingslijn 103">
                <a:extLst>
                  <a:ext uri="{FF2B5EF4-FFF2-40B4-BE49-F238E27FC236}">
                    <a16:creationId xmlns:a16="http://schemas.microsoft.com/office/drawing/2014/main" id="{3E063AA8-02AC-41B3-8553-824C738C4C8D}"/>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05" name="Rechte verbindingslijn 104">
                <a:extLst>
                  <a:ext uri="{FF2B5EF4-FFF2-40B4-BE49-F238E27FC236}">
                    <a16:creationId xmlns:a16="http://schemas.microsoft.com/office/drawing/2014/main" id="{A59BA547-A87E-4BEC-878D-FDD6A9864CA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06" name="Groep 105">
                <a:extLst>
                  <a:ext uri="{FF2B5EF4-FFF2-40B4-BE49-F238E27FC236}">
                    <a16:creationId xmlns:a16="http://schemas.microsoft.com/office/drawing/2014/main" id="{CEC5FDA6-556D-49E7-A490-4AC560082DA7}"/>
                  </a:ext>
                </a:extLst>
              </p:cNvPr>
              <p:cNvGrpSpPr/>
              <p:nvPr userDrawn="1"/>
            </p:nvGrpSpPr>
            <p:grpSpPr>
              <a:xfrm>
                <a:off x="-2425037" y="370226"/>
                <a:ext cx="357690" cy="330595"/>
                <a:chOff x="-2721817" y="347336"/>
                <a:chExt cx="432805" cy="400021"/>
              </a:xfrm>
            </p:grpSpPr>
            <p:sp>
              <p:nvSpPr>
                <p:cNvPr id="124" name="Rechthoek 123">
                  <a:extLst>
                    <a:ext uri="{FF2B5EF4-FFF2-40B4-BE49-F238E27FC236}">
                      <a16:creationId xmlns:a16="http://schemas.microsoft.com/office/drawing/2014/main" id="{13D55834-3061-454E-87BB-56BDC130482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25" name="Groep 124">
                  <a:extLst>
                    <a:ext uri="{FF2B5EF4-FFF2-40B4-BE49-F238E27FC236}">
                      <a16:creationId xmlns:a16="http://schemas.microsoft.com/office/drawing/2014/main" id="{369A708A-27E9-402A-85C9-1ED7E4717654}"/>
                    </a:ext>
                  </a:extLst>
                </p:cNvPr>
                <p:cNvGrpSpPr/>
                <p:nvPr userDrawn="1"/>
              </p:nvGrpSpPr>
              <p:grpSpPr>
                <a:xfrm>
                  <a:off x="-2652453" y="431583"/>
                  <a:ext cx="294076" cy="231526"/>
                  <a:chOff x="-3634116" y="700986"/>
                  <a:chExt cx="182598" cy="143759"/>
                </a:xfrm>
              </p:grpSpPr>
              <p:grpSp>
                <p:nvGrpSpPr>
                  <p:cNvPr id="126" name="Groep 125">
                    <a:extLst>
                      <a:ext uri="{FF2B5EF4-FFF2-40B4-BE49-F238E27FC236}">
                        <a16:creationId xmlns:a16="http://schemas.microsoft.com/office/drawing/2014/main" id="{D85086FA-F26B-46E3-B86E-EC841B474EF7}"/>
                      </a:ext>
                    </a:extLst>
                  </p:cNvPr>
                  <p:cNvGrpSpPr/>
                  <p:nvPr userDrawn="1"/>
                </p:nvGrpSpPr>
                <p:grpSpPr>
                  <a:xfrm>
                    <a:off x="-3634116" y="700986"/>
                    <a:ext cx="182598" cy="143759"/>
                    <a:chOff x="-3634116" y="700986"/>
                    <a:chExt cx="182598" cy="143759"/>
                  </a:xfrm>
                </p:grpSpPr>
                <p:cxnSp>
                  <p:nvCxnSpPr>
                    <p:cNvPr id="130" name="Rechte verbindingslijn 129">
                      <a:extLst>
                        <a:ext uri="{FF2B5EF4-FFF2-40B4-BE49-F238E27FC236}">
                          <a16:creationId xmlns:a16="http://schemas.microsoft.com/office/drawing/2014/main" id="{E2FE9230-5EEF-42AD-83B6-406A678B25D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31" name="Rechte verbindingslijn 130">
                      <a:extLst>
                        <a:ext uri="{FF2B5EF4-FFF2-40B4-BE49-F238E27FC236}">
                          <a16:creationId xmlns:a16="http://schemas.microsoft.com/office/drawing/2014/main" id="{D00FE2C2-31D2-4F9F-9A52-CE106F4026C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32" name="Rechte verbindingslijn 131">
                      <a:extLst>
                        <a:ext uri="{FF2B5EF4-FFF2-40B4-BE49-F238E27FC236}">
                          <a16:creationId xmlns:a16="http://schemas.microsoft.com/office/drawing/2014/main" id="{F9810A9F-235E-489D-9EB3-EAAE0430871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33" name="Rechte verbindingslijn 132">
                      <a:extLst>
                        <a:ext uri="{FF2B5EF4-FFF2-40B4-BE49-F238E27FC236}">
                          <a16:creationId xmlns:a16="http://schemas.microsoft.com/office/drawing/2014/main" id="{4CF4184D-0F2E-4A1C-843A-F2F23067CBC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34" name="Rechte verbindingslijn 133">
                      <a:extLst>
                        <a:ext uri="{FF2B5EF4-FFF2-40B4-BE49-F238E27FC236}">
                          <a16:creationId xmlns:a16="http://schemas.microsoft.com/office/drawing/2014/main" id="{CA47DB06-89D8-4ACD-A267-659612C6418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27" name="Groep 126">
                    <a:extLst>
                      <a:ext uri="{FF2B5EF4-FFF2-40B4-BE49-F238E27FC236}">
                        <a16:creationId xmlns:a16="http://schemas.microsoft.com/office/drawing/2014/main" id="{9706E19F-9E25-46C7-9C47-D55371390539}"/>
                      </a:ext>
                    </a:extLst>
                  </p:cNvPr>
                  <p:cNvGrpSpPr/>
                  <p:nvPr userDrawn="1"/>
                </p:nvGrpSpPr>
                <p:grpSpPr>
                  <a:xfrm>
                    <a:off x="-3634047" y="735854"/>
                    <a:ext cx="88801" cy="72568"/>
                    <a:chOff x="-2091059" y="1395403"/>
                    <a:chExt cx="157316" cy="128558"/>
                  </a:xfrm>
                </p:grpSpPr>
                <p:sp>
                  <p:nvSpPr>
                    <p:cNvPr id="128" name="Rechthoek 127">
                      <a:extLst>
                        <a:ext uri="{FF2B5EF4-FFF2-40B4-BE49-F238E27FC236}">
                          <a16:creationId xmlns:a16="http://schemas.microsoft.com/office/drawing/2014/main" id="{C0ECF006-2310-4451-BBB4-4A1B0840B0B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9" name="Pijl: punthaak 128">
                      <a:extLst>
                        <a:ext uri="{FF2B5EF4-FFF2-40B4-BE49-F238E27FC236}">
                          <a16:creationId xmlns:a16="http://schemas.microsoft.com/office/drawing/2014/main" id="{0019B7F6-455F-41A6-89B3-DAF6E98D076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07" name="Groep 106">
                <a:extLst>
                  <a:ext uri="{FF2B5EF4-FFF2-40B4-BE49-F238E27FC236}">
                    <a16:creationId xmlns:a16="http://schemas.microsoft.com/office/drawing/2014/main" id="{8F09C8CA-2323-458B-AA2A-DCF73F81B364}"/>
                  </a:ext>
                </a:extLst>
              </p:cNvPr>
              <p:cNvGrpSpPr/>
              <p:nvPr userDrawn="1"/>
            </p:nvGrpSpPr>
            <p:grpSpPr>
              <a:xfrm>
                <a:off x="-2425037" y="781500"/>
                <a:ext cx="357690" cy="330595"/>
                <a:chOff x="-2721817" y="782525"/>
                <a:chExt cx="432805" cy="400021"/>
              </a:xfrm>
            </p:grpSpPr>
            <p:sp>
              <p:nvSpPr>
                <p:cNvPr id="113" name="Rechthoek 112">
                  <a:extLst>
                    <a:ext uri="{FF2B5EF4-FFF2-40B4-BE49-F238E27FC236}">
                      <a16:creationId xmlns:a16="http://schemas.microsoft.com/office/drawing/2014/main" id="{A21BAD7B-9933-47D8-B82D-1E3D5927231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14" name="Groep 113">
                  <a:extLst>
                    <a:ext uri="{FF2B5EF4-FFF2-40B4-BE49-F238E27FC236}">
                      <a16:creationId xmlns:a16="http://schemas.microsoft.com/office/drawing/2014/main" id="{8FD01CCD-26B2-431F-805E-52D81C2993C5}"/>
                    </a:ext>
                  </a:extLst>
                </p:cNvPr>
                <p:cNvGrpSpPr/>
                <p:nvPr userDrawn="1"/>
              </p:nvGrpSpPr>
              <p:grpSpPr>
                <a:xfrm>
                  <a:off x="-2652453" y="866772"/>
                  <a:ext cx="294076" cy="231526"/>
                  <a:chOff x="-3310843" y="700986"/>
                  <a:chExt cx="182598" cy="143759"/>
                </a:xfrm>
              </p:grpSpPr>
              <p:grpSp>
                <p:nvGrpSpPr>
                  <p:cNvPr id="115" name="Groep 114">
                    <a:extLst>
                      <a:ext uri="{FF2B5EF4-FFF2-40B4-BE49-F238E27FC236}">
                        <a16:creationId xmlns:a16="http://schemas.microsoft.com/office/drawing/2014/main" id="{77E91125-58B6-408D-AF68-C1E29B9D578D}"/>
                      </a:ext>
                    </a:extLst>
                  </p:cNvPr>
                  <p:cNvGrpSpPr/>
                  <p:nvPr userDrawn="1"/>
                </p:nvGrpSpPr>
                <p:grpSpPr>
                  <a:xfrm>
                    <a:off x="-3310843" y="700986"/>
                    <a:ext cx="182598" cy="143759"/>
                    <a:chOff x="-3310843" y="700986"/>
                    <a:chExt cx="182598" cy="143759"/>
                  </a:xfrm>
                </p:grpSpPr>
                <p:cxnSp>
                  <p:nvCxnSpPr>
                    <p:cNvPr id="119" name="Rechte verbindingslijn 118">
                      <a:extLst>
                        <a:ext uri="{FF2B5EF4-FFF2-40B4-BE49-F238E27FC236}">
                          <a16:creationId xmlns:a16="http://schemas.microsoft.com/office/drawing/2014/main" id="{1358A5CC-0925-4519-A89D-AAA8A2A9C9A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20" name="Rechte verbindingslijn 119">
                      <a:extLst>
                        <a:ext uri="{FF2B5EF4-FFF2-40B4-BE49-F238E27FC236}">
                          <a16:creationId xmlns:a16="http://schemas.microsoft.com/office/drawing/2014/main" id="{10CD79F2-0FE0-4510-A0D2-8715C322656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21" name="Rechte verbindingslijn 120">
                      <a:extLst>
                        <a:ext uri="{FF2B5EF4-FFF2-40B4-BE49-F238E27FC236}">
                          <a16:creationId xmlns:a16="http://schemas.microsoft.com/office/drawing/2014/main" id="{EF776070-4934-4ED5-A299-00EDD39072C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22" name="Rechte verbindingslijn 121">
                      <a:extLst>
                        <a:ext uri="{FF2B5EF4-FFF2-40B4-BE49-F238E27FC236}">
                          <a16:creationId xmlns:a16="http://schemas.microsoft.com/office/drawing/2014/main" id="{CAB649E1-AA92-4794-B8D7-8E518595AC2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23" name="Rechte verbindingslijn 122">
                      <a:extLst>
                        <a:ext uri="{FF2B5EF4-FFF2-40B4-BE49-F238E27FC236}">
                          <a16:creationId xmlns:a16="http://schemas.microsoft.com/office/drawing/2014/main" id="{ECA6A022-308B-4B0B-9540-4BA1360A36A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16" name="Groep 115">
                    <a:extLst>
                      <a:ext uri="{FF2B5EF4-FFF2-40B4-BE49-F238E27FC236}">
                        <a16:creationId xmlns:a16="http://schemas.microsoft.com/office/drawing/2014/main" id="{1FBD6EBB-2672-4E40-A9FC-F1CE50B4C616}"/>
                      </a:ext>
                    </a:extLst>
                  </p:cNvPr>
                  <p:cNvGrpSpPr/>
                  <p:nvPr userDrawn="1"/>
                </p:nvGrpSpPr>
                <p:grpSpPr>
                  <a:xfrm flipH="1">
                    <a:off x="-3310774" y="735854"/>
                    <a:ext cx="88801" cy="72568"/>
                    <a:chOff x="-2091059" y="1395403"/>
                    <a:chExt cx="157316" cy="128558"/>
                  </a:xfrm>
                </p:grpSpPr>
                <p:sp>
                  <p:nvSpPr>
                    <p:cNvPr id="117" name="Rechthoek 116">
                      <a:extLst>
                        <a:ext uri="{FF2B5EF4-FFF2-40B4-BE49-F238E27FC236}">
                          <a16:creationId xmlns:a16="http://schemas.microsoft.com/office/drawing/2014/main" id="{6CF5DAE2-D56F-42B5-9D36-05FB4A92DB4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8" name="Pijl: punthaak 117">
                      <a:extLst>
                        <a:ext uri="{FF2B5EF4-FFF2-40B4-BE49-F238E27FC236}">
                          <a16:creationId xmlns:a16="http://schemas.microsoft.com/office/drawing/2014/main" id="{0D43249F-E710-41B4-AE9D-F08C1D33411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08" name="Rechthoek 107">
                <a:extLst>
                  <a:ext uri="{FF2B5EF4-FFF2-40B4-BE49-F238E27FC236}">
                    <a16:creationId xmlns:a16="http://schemas.microsoft.com/office/drawing/2014/main" id="{B1F7DD42-5C60-43AC-85E6-899741EA5B7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12" name="Rechthoek 111">
                <a:extLst>
                  <a:ext uri="{FF2B5EF4-FFF2-40B4-BE49-F238E27FC236}">
                    <a16:creationId xmlns:a16="http://schemas.microsoft.com/office/drawing/2014/main" id="{D5639A43-710E-4DDB-801D-5C9907711553}"/>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86" name="Rechte verbindingslijn 85">
              <a:extLst>
                <a:ext uri="{FF2B5EF4-FFF2-40B4-BE49-F238E27FC236}">
                  <a16:creationId xmlns:a16="http://schemas.microsoft.com/office/drawing/2014/main" id="{4B69DDE6-FEC1-4B2E-BF5E-A333882EF8A0}"/>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87" name="Rechthoek 86">
              <a:extLst>
                <a:ext uri="{FF2B5EF4-FFF2-40B4-BE49-F238E27FC236}">
                  <a16:creationId xmlns:a16="http://schemas.microsoft.com/office/drawing/2014/main" id="{09011ADA-0A49-48D1-B85C-6D79B2FCC21F}"/>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88" name="Ovaal 87">
              <a:extLst>
                <a:ext uri="{FF2B5EF4-FFF2-40B4-BE49-F238E27FC236}">
                  <a16:creationId xmlns:a16="http://schemas.microsoft.com/office/drawing/2014/main" id="{C920A019-5657-4252-B61B-31DCAF6D30B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89" name="Rechthoek 88">
              <a:extLst>
                <a:ext uri="{FF2B5EF4-FFF2-40B4-BE49-F238E27FC236}">
                  <a16:creationId xmlns:a16="http://schemas.microsoft.com/office/drawing/2014/main" id="{EAE95816-4E0A-475E-A568-33B4AC6FF819}"/>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90" name="Ovaal 89">
              <a:extLst>
                <a:ext uri="{FF2B5EF4-FFF2-40B4-BE49-F238E27FC236}">
                  <a16:creationId xmlns:a16="http://schemas.microsoft.com/office/drawing/2014/main" id="{10EFA068-B0D4-4D97-9470-9FF215873068}"/>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91" name="Rechthoek 90">
              <a:extLst>
                <a:ext uri="{FF2B5EF4-FFF2-40B4-BE49-F238E27FC236}">
                  <a16:creationId xmlns:a16="http://schemas.microsoft.com/office/drawing/2014/main" id="{A9A9A571-519D-4878-9A24-5923D50FE1FA}"/>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92" name="Ovaal 91">
              <a:extLst>
                <a:ext uri="{FF2B5EF4-FFF2-40B4-BE49-F238E27FC236}">
                  <a16:creationId xmlns:a16="http://schemas.microsoft.com/office/drawing/2014/main" id="{EFFA1297-A2FA-4D34-923F-8A80145E3938}"/>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93" name="Rechthoek 92">
              <a:extLst>
                <a:ext uri="{FF2B5EF4-FFF2-40B4-BE49-F238E27FC236}">
                  <a16:creationId xmlns:a16="http://schemas.microsoft.com/office/drawing/2014/main" id="{A9478356-910F-410C-9D57-E2583B1D1F08}"/>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94" name="Ovaal 93">
              <a:extLst>
                <a:ext uri="{FF2B5EF4-FFF2-40B4-BE49-F238E27FC236}">
                  <a16:creationId xmlns:a16="http://schemas.microsoft.com/office/drawing/2014/main" id="{3F3A7628-EB9B-455A-B190-F1F0FA13046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95" name="Rechthoek 94">
              <a:extLst>
                <a:ext uri="{FF2B5EF4-FFF2-40B4-BE49-F238E27FC236}">
                  <a16:creationId xmlns:a16="http://schemas.microsoft.com/office/drawing/2014/main" id="{FEAA0971-336D-492B-9354-DDDAA48B1EFF}"/>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96" name="Rechthoek 95">
              <a:extLst>
                <a:ext uri="{FF2B5EF4-FFF2-40B4-BE49-F238E27FC236}">
                  <a16:creationId xmlns:a16="http://schemas.microsoft.com/office/drawing/2014/main" id="{EA451B22-C350-4809-BBA3-B8396BED9CF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418482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0% GRAFIEK SLIDE">
    <p:spTree>
      <p:nvGrpSpPr>
        <p:cNvPr id="1" name=""/>
        <p:cNvGrpSpPr/>
        <p:nvPr/>
      </p:nvGrpSpPr>
      <p:grpSpPr>
        <a:xfrm>
          <a:off x="0" y="0"/>
          <a:ext cx="0" cy="0"/>
          <a:chOff x="0" y="0"/>
          <a:chExt cx="0" cy="0"/>
        </a:xfrm>
      </p:grpSpPr>
      <p:pic>
        <p:nvPicPr>
          <p:cNvPr id="110" name="Picture 17">
            <a:extLst>
              <a:ext uri="{FF2B5EF4-FFF2-40B4-BE49-F238E27FC236}">
                <a16:creationId xmlns:a16="http://schemas.microsoft.com/office/drawing/2014/main" id="{E956BC3F-61D2-4A58-B7B8-17CAF36782F1}"/>
              </a:ext>
            </a:extLst>
          </p:cNvPr>
          <p:cNvPicPr>
            <a:picLocks noChangeAspect="1"/>
          </p:cNvPicPr>
          <p:nvPr userDrawn="1"/>
        </p:nvPicPr>
        <p:blipFill rotWithShape="1">
          <a:blip r:embed="rId2" cstate="screen">
            <a:duotone>
              <a:prstClr val="black"/>
              <a:schemeClr val="accent1">
                <a:tint val="45000"/>
                <a:satMod val="400000"/>
              </a:schemeClr>
            </a:duotone>
            <a:alphaModFix am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100% GRAFIEK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11" name="Picture 17">
            <a:extLst>
              <a:ext uri="{FF2B5EF4-FFF2-40B4-BE49-F238E27FC236}">
                <a16:creationId xmlns:a16="http://schemas.microsoft.com/office/drawing/2014/main" id="{227AE347-6BE4-46C5-BFE6-942874CB39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3202" y="6192000"/>
            <a:ext cx="1080116" cy="351038"/>
          </a:xfrm>
          <a:prstGeom prst="rect">
            <a:avLst/>
          </a:prstGeom>
        </p:spPr>
      </p:pic>
      <p:sp>
        <p:nvSpPr>
          <p:cNvPr id="108" name="Tijdelijke aanduiding voor grafiek 12">
            <a:extLst>
              <a:ext uri="{FF2B5EF4-FFF2-40B4-BE49-F238E27FC236}">
                <a16:creationId xmlns:a16="http://schemas.microsoft.com/office/drawing/2014/main" id="{13A571CF-54B8-4561-AD00-2E5818DE9EDA}"/>
              </a:ext>
            </a:extLst>
          </p:cNvPr>
          <p:cNvSpPr>
            <a:spLocks noGrp="1"/>
          </p:cNvSpPr>
          <p:nvPr>
            <p:ph type="chart" sz="quarter" idx="14" hasCustomPrompt="1"/>
          </p:nvPr>
        </p:nvSpPr>
        <p:spPr>
          <a:xfrm>
            <a:off x="688450" y="1638886"/>
            <a:ext cx="10819589" cy="4199206"/>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grafiek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1" name="Instructie">
            <a:extLst>
              <a:ext uri="{FF2B5EF4-FFF2-40B4-BE49-F238E27FC236}">
                <a16:creationId xmlns:a16="http://schemas.microsoft.com/office/drawing/2014/main" id="{833C9A24-FDBB-490F-BDD5-B241E6116F3B}"/>
              </a:ext>
            </a:extLst>
          </p:cNvPr>
          <p:cNvGrpSpPr/>
          <p:nvPr userDrawn="1"/>
        </p:nvGrpSpPr>
        <p:grpSpPr>
          <a:xfrm>
            <a:off x="12389714" y="4327164"/>
            <a:ext cx="3183677" cy="2546619"/>
            <a:chOff x="12389714" y="4327164"/>
            <a:chExt cx="3183677" cy="2546619"/>
          </a:xfrm>
        </p:grpSpPr>
        <p:grpSp>
          <p:nvGrpSpPr>
            <p:cNvPr id="12" name="Meer informatie">
              <a:extLst>
                <a:ext uri="{FF2B5EF4-FFF2-40B4-BE49-F238E27FC236}">
                  <a16:creationId xmlns:a16="http://schemas.microsoft.com/office/drawing/2014/main" id="{69D4974D-D8BD-4F84-A6AD-6A00B93A3A2A}"/>
                </a:ext>
              </a:extLst>
            </p:cNvPr>
            <p:cNvGrpSpPr/>
            <p:nvPr userDrawn="1"/>
          </p:nvGrpSpPr>
          <p:grpSpPr>
            <a:xfrm>
              <a:off x="12394875" y="6090510"/>
              <a:ext cx="3178515" cy="783273"/>
              <a:chOff x="-3741486" y="3359148"/>
              <a:chExt cx="3178515" cy="783273"/>
            </a:xfrm>
          </p:grpSpPr>
          <p:sp>
            <p:nvSpPr>
              <p:cNvPr id="50" name="Freeform 101">
                <a:extLst>
                  <a:ext uri="{FF2B5EF4-FFF2-40B4-BE49-F238E27FC236}">
                    <a16:creationId xmlns:a16="http://schemas.microsoft.com/office/drawing/2014/main" id="{1FC60430-8AD6-4CE7-AA86-0F84EA4DCC7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51" name="Rechthoek 50">
                <a:extLst>
                  <a:ext uri="{FF2B5EF4-FFF2-40B4-BE49-F238E27FC236}">
                    <a16:creationId xmlns:a16="http://schemas.microsoft.com/office/drawing/2014/main" id="{B15E94B7-D2BB-4A5C-B94D-EEFFAB35CEB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2" name="Rechte verbindingslijn 51">
                <a:extLst>
                  <a:ext uri="{FF2B5EF4-FFF2-40B4-BE49-F238E27FC236}">
                    <a16:creationId xmlns:a16="http://schemas.microsoft.com/office/drawing/2014/main" id="{9E291159-7F46-48E9-A848-D2846897AD79}"/>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13" name="Rechte verbindingslijn 12">
              <a:extLst>
                <a:ext uri="{FF2B5EF4-FFF2-40B4-BE49-F238E27FC236}">
                  <a16:creationId xmlns:a16="http://schemas.microsoft.com/office/drawing/2014/main" id="{CA3BADCB-A8E5-4F69-8E5B-A414FA12BBF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14" name="Rechthoek 13">
              <a:extLst>
                <a:ext uri="{FF2B5EF4-FFF2-40B4-BE49-F238E27FC236}">
                  <a16:creationId xmlns:a16="http://schemas.microsoft.com/office/drawing/2014/main" id="{D0E105A2-EB4A-4F76-A8DC-BB3A787F66DD}"/>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15" name="Ovaal 14">
              <a:extLst>
                <a:ext uri="{FF2B5EF4-FFF2-40B4-BE49-F238E27FC236}">
                  <a16:creationId xmlns:a16="http://schemas.microsoft.com/office/drawing/2014/main" id="{7BAE5C78-75E4-45E7-A07D-F6EB0B63B7D4}"/>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 name="Rechte verbindingslijn 15">
              <a:extLst>
                <a:ext uri="{FF2B5EF4-FFF2-40B4-BE49-F238E27FC236}">
                  <a16:creationId xmlns:a16="http://schemas.microsoft.com/office/drawing/2014/main" id="{9484155F-5EF8-4FA6-8801-F8DD65A73ECB}"/>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17" name="Rechthoek 16">
              <a:extLst>
                <a:ext uri="{FF2B5EF4-FFF2-40B4-BE49-F238E27FC236}">
                  <a16:creationId xmlns:a16="http://schemas.microsoft.com/office/drawing/2014/main" id="{50916A6D-FD4D-4114-AB26-16D7CDC47466}"/>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18" name="Groep 17">
              <a:extLst>
                <a:ext uri="{FF2B5EF4-FFF2-40B4-BE49-F238E27FC236}">
                  <a16:creationId xmlns:a16="http://schemas.microsoft.com/office/drawing/2014/main" id="{81E46273-37F3-42AE-B5CE-9A285AF39AAC}"/>
                </a:ext>
              </a:extLst>
            </p:cNvPr>
            <p:cNvGrpSpPr/>
            <p:nvPr userDrawn="1"/>
          </p:nvGrpSpPr>
          <p:grpSpPr>
            <a:xfrm>
              <a:off x="12755394" y="5222855"/>
              <a:ext cx="1714530" cy="639425"/>
              <a:chOff x="12757283" y="4365594"/>
              <a:chExt cx="1714530" cy="639425"/>
            </a:xfrm>
          </p:grpSpPr>
          <p:sp>
            <p:nvSpPr>
              <p:cNvPr id="19" name="Rechthoek 18">
                <a:extLst>
                  <a:ext uri="{FF2B5EF4-FFF2-40B4-BE49-F238E27FC236}">
                    <a16:creationId xmlns:a16="http://schemas.microsoft.com/office/drawing/2014/main" id="{58166756-738A-436F-8ED2-EE297D12BAE4}"/>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 name="Rechthoek 19">
                <a:extLst>
                  <a:ext uri="{FF2B5EF4-FFF2-40B4-BE49-F238E27FC236}">
                    <a16:creationId xmlns:a16="http://schemas.microsoft.com/office/drawing/2014/main" id="{055F6BEC-1E10-49D9-9B7B-F85E77D6DF73}"/>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 name="Tekstvak 20">
                <a:extLst>
                  <a:ext uri="{FF2B5EF4-FFF2-40B4-BE49-F238E27FC236}">
                    <a16:creationId xmlns:a16="http://schemas.microsoft.com/office/drawing/2014/main" id="{3B5FF681-9F66-48AC-B691-0FF12EBB837E}"/>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22" name="Tekstvak 21">
                <a:extLst>
                  <a:ext uri="{FF2B5EF4-FFF2-40B4-BE49-F238E27FC236}">
                    <a16:creationId xmlns:a16="http://schemas.microsoft.com/office/drawing/2014/main" id="{E9984261-2815-46A9-8851-0AD89E6AB53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23" name="Picture 3">
                <a:extLst>
                  <a:ext uri="{FF2B5EF4-FFF2-40B4-BE49-F238E27FC236}">
                    <a16:creationId xmlns:a16="http://schemas.microsoft.com/office/drawing/2014/main" id="{7FAA3CB3-065F-4ED9-B338-E9D83D9AB143}"/>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ep 23">
                <a:extLst>
                  <a:ext uri="{FF2B5EF4-FFF2-40B4-BE49-F238E27FC236}">
                    <a16:creationId xmlns:a16="http://schemas.microsoft.com/office/drawing/2014/main" id="{3BA885D4-1601-41CB-80FC-34A4576D4487}"/>
                  </a:ext>
                </a:extLst>
              </p:cNvPr>
              <p:cNvGrpSpPr/>
              <p:nvPr userDrawn="1"/>
            </p:nvGrpSpPr>
            <p:grpSpPr>
              <a:xfrm>
                <a:off x="12831198" y="4432250"/>
                <a:ext cx="139861" cy="152244"/>
                <a:chOff x="12574450" y="6053892"/>
                <a:chExt cx="169232" cy="184215"/>
              </a:xfrm>
            </p:grpSpPr>
            <p:sp>
              <p:nvSpPr>
                <p:cNvPr id="47" name="Rechthoek 46">
                  <a:extLst>
                    <a:ext uri="{FF2B5EF4-FFF2-40B4-BE49-F238E27FC236}">
                      <a16:creationId xmlns:a16="http://schemas.microsoft.com/office/drawing/2014/main" id="{8A558E92-24FE-414F-A063-0A4F0BB3974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48" name="Rechthoek 47">
                  <a:extLst>
                    <a:ext uri="{FF2B5EF4-FFF2-40B4-BE49-F238E27FC236}">
                      <a16:creationId xmlns:a16="http://schemas.microsoft.com/office/drawing/2014/main" id="{FFE25E6E-05DC-4984-BA48-72F36FA414D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49" name="Rechthoek 48">
                  <a:extLst>
                    <a:ext uri="{FF2B5EF4-FFF2-40B4-BE49-F238E27FC236}">
                      <a16:creationId xmlns:a16="http://schemas.microsoft.com/office/drawing/2014/main" id="{E84A0383-BAAC-407B-83D0-6F00FFF70537}"/>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25" name="Groep 24">
                <a:extLst>
                  <a:ext uri="{FF2B5EF4-FFF2-40B4-BE49-F238E27FC236}">
                    <a16:creationId xmlns:a16="http://schemas.microsoft.com/office/drawing/2014/main" id="{9D8B7727-C232-4461-AB77-9F8FF98882E0}"/>
                  </a:ext>
                </a:extLst>
              </p:cNvPr>
              <p:cNvGrpSpPr/>
              <p:nvPr userDrawn="1"/>
            </p:nvGrpSpPr>
            <p:grpSpPr>
              <a:xfrm>
                <a:off x="12831198" y="4748585"/>
                <a:ext cx="184916" cy="120210"/>
                <a:chOff x="8815516" y="1076284"/>
                <a:chExt cx="503174" cy="327105"/>
              </a:xfrm>
            </p:grpSpPr>
            <p:sp>
              <p:nvSpPr>
                <p:cNvPr id="26" name="Rechthoek 25">
                  <a:extLst>
                    <a:ext uri="{FF2B5EF4-FFF2-40B4-BE49-F238E27FC236}">
                      <a16:creationId xmlns:a16="http://schemas.microsoft.com/office/drawing/2014/main" id="{79129911-84E2-4FE8-B883-C3C1033D6D50}"/>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27" name="Groep 26">
                  <a:extLst>
                    <a:ext uri="{FF2B5EF4-FFF2-40B4-BE49-F238E27FC236}">
                      <a16:creationId xmlns:a16="http://schemas.microsoft.com/office/drawing/2014/main" id="{718E48CA-5E2F-4BB3-95E5-1A117243435E}"/>
                    </a:ext>
                  </a:extLst>
                </p:cNvPr>
                <p:cNvGrpSpPr/>
                <p:nvPr userDrawn="1"/>
              </p:nvGrpSpPr>
              <p:grpSpPr>
                <a:xfrm>
                  <a:off x="8815517" y="1076284"/>
                  <a:ext cx="503173" cy="327105"/>
                  <a:chOff x="1351248" y="-683635"/>
                  <a:chExt cx="503173" cy="327105"/>
                </a:xfrm>
              </p:grpSpPr>
              <p:grpSp>
                <p:nvGrpSpPr>
                  <p:cNvPr id="28" name="Groep 27">
                    <a:extLst>
                      <a:ext uri="{FF2B5EF4-FFF2-40B4-BE49-F238E27FC236}">
                        <a16:creationId xmlns:a16="http://schemas.microsoft.com/office/drawing/2014/main" id="{C7C09450-564C-46B5-BABC-D24AA5EC10DD}"/>
                      </a:ext>
                    </a:extLst>
                  </p:cNvPr>
                  <p:cNvGrpSpPr/>
                  <p:nvPr userDrawn="1"/>
                </p:nvGrpSpPr>
                <p:grpSpPr>
                  <a:xfrm>
                    <a:off x="1351248" y="-683635"/>
                    <a:ext cx="375186" cy="293652"/>
                    <a:chOff x="1094874" y="-884923"/>
                    <a:chExt cx="884668" cy="692417"/>
                  </a:xfrm>
                </p:grpSpPr>
                <p:sp>
                  <p:nvSpPr>
                    <p:cNvPr id="33" name="Rechthoek 32">
                      <a:extLst>
                        <a:ext uri="{FF2B5EF4-FFF2-40B4-BE49-F238E27FC236}">
                          <a16:creationId xmlns:a16="http://schemas.microsoft.com/office/drawing/2014/main" id="{4E5B5BFD-9635-43E5-A0D6-41FB55FB015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34" name="Groep 33">
                      <a:extLst>
                        <a:ext uri="{FF2B5EF4-FFF2-40B4-BE49-F238E27FC236}">
                          <a16:creationId xmlns:a16="http://schemas.microsoft.com/office/drawing/2014/main" id="{9C544D60-EC3B-4A54-843F-41B7A49293E2}"/>
                        </a:ext>
                      </a:extLst>
                    </p:cNvPr>
                    <p:cNvGrpSpPr/>
                    <p:nvPr userDrawn="1"/>
                  </p:nvGrpSpPr>
                  <p:grpSpPr>
                    <a:xfrm>
                      <a:off x="1094874" y="-878306"/>
                      <a:ext cx="867364" cy="685800"/>
                      <a:chOff x="1094874" y="-878306"/>
                      <a:chExt cx="867364" cy="613611"/>
                    </a:xfrm>
                  </p:grpSpPr>
                  <p:cxnSp>
                    <p:nvCxnSpPr>
                      <p:cNvPr id="40" name="Rechte verbindingslijn 39">
                        <a:extLst>
                          <a:ext uri="{FF2B5EF4-FFF2-40B4-BE49-F238E27FC236}">
                            <a16:creationId xmlns:a16="http://schemas.microsoft.com/office/drawing/2014/main" id="{7243C874-9A70-40E4-934D-4C10D40F2853}"/>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E0726A9A-ACDE-41E1-99BF-4B58A61F7069}"/>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42" name="Groep 41">
                        <a:extLst>
                          <a:ext uri="{FF2B5EF4-FFF2-40B4-BE49-F238E27FC236}">
                            <a16:creationId xmlns:a16="http://schemas.microsoft.com/office/drawing/2014/main" id="{6FD1A097-8715-4DCC-A062-A11246E71BAB}"/>
                          </a:ext>
                        </a:extLst>
                      </p:cNvPr>
                      <p:cNvGrpSpPr/>
                      <p:nvPr userDrawn="1"/>
                    </p:nvGrpSpPr>
                    <p:grpSpPr>
                      <a:xfrm>
                        <a:off x="1270535" y="-878306"/>
                        <a:ext cx="526983" cy="613611"/>
                        <a:chOff x="1270535" y="-745959"/>
                        <a:chExt cx="526983" cy="481264"/>
                      </a:xfrm>
                    </p:grpSpPr>
                    <p:cxnSp>
                      <p:nvCxnSpPr>
                        <p:cNvPr id="43" name="Rechte verbindingslijn 42">
                          <a:extLst>
                            <a:ext uri="{FF2B5EF4-FFF2-40B4-BE49-F238E27FC236}">
                              <a16:creationId xmlns:a16="http://schemas.microsoft.com/office/drawing/2014/main" id="{37C8BADB-3A95-4C0A-8996-51ACB8219415}"/>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48CDA8CE-EA05-4953-948E-FB6689CA3975}"/>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D6449AA7-ADCB-4016-93ED-13731708F662}"/>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C857D6E6-719B-4F8B-8078-93AE109C4318}"/>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35" name="Rechte verbindingslijn 34">
                      <a:extLst>
                        <a:ext uri="{FF2B5EF4-FFF2-40B4-BE49-F238E27FC236}">
                          <a16:creationId xmlns:a16="http://schemas.microsoft.com/office/drawing/2014/main" id="{7C6EA923-34FE-4CEE-9474-0662A2BA5BA7}"/>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36" name="Groep 35">
                      <a:extLst>
                        <a:ext uri="{FF2B5EF4-FFF2-40B4-BE49-F238E27FC236}">
                          <a16:creationId xmlns:a16="http://schemas.microsoft.com/office/drawing/2014/main" id="{19AA9499-2308-41F9-B979-3962EA3C2811}"/>
                        </a:ext>
                      </a:extLst>
                    </p:cNvPr>
                    <p:cNvGrpSpPr/>
                    <p:nvPr userDrawn="1"/>
                  </p:nvGrpSpPr>
                  <p:grpSpPr>
                    <a:xfrm>
                      <a:off x="1094874" y="-607596"/>
                      <a:ext cx="878306" cy="276726"/>
                      <a:chOff x="1106905" y="-607596"/>
                      <a:chExt cx="878307" cy="276726"/>
                    </a:xfrm>
                  </p:grpSpPr>
                  <p:cxnSp>
                    <p:nvCxnSpPr>
                      <p:cNvPr id="37" name="Rechte verbindingslijn 36">
                        <a:extLst>
                          <a:ext uri="{FF2B5EF4-FFF2-40B4-BE49-F238E27FC236}">
                            <a16:creationId xmlns:a16="http://schemas.microsoft.com/office/drawing/2014/main" id="{AEB871AC-98D7-4F8E-9002-EACDC764E716}"/>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7DFD5DE6-DD44-4787-BF4D-50989ED9C1A2}"/>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68C4FB7B-7CC7-4999-9AD7-04E2A45E2B51}"/>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29" name="Groep 28">
                    <a:extLst>
                      <a:ext uri="{FF2B5EF4-FFF2-40B4-BE49-F238E27FC236}">
                        <a16:creationId xmlns:a16="http://schemas.microsoft.com/office/drawing/2014/main" id="{81D3FC10-FADD-4FC1-8D0C-97335FC9C378}"/>
                      </a:ext>
                    </a:extLst>
                  </p:cNvPr>
                  <p:cNvGrpSpPr/>
                  <p:nvPr userDrawn="1"/>
                </p:nvGrpSpPr>
                <p:grpSpPr>
                  <a:xfrm rot="2700000">
                    <a:off x="1605871" y="-605080"/>
                    <a:ext cx="90079" cy="407021"/>
                    <a:chOff x="3130062" y="-817193"/>
                    <a:chExt cx="131884" cy="595920"/>
                  </a:xfrm>
                  <a:solidFill>
                    <a:srgbClr val="3399FF"/>
                  </a:solidFill>
                </p:grpSpPr>
                <p:sp>
                  <p:nvSpPr>
                    <p:cNvPr id="30" name="Rechthoek 29">
                      <a:extLst>
                        <a:ext uri="{FF2B5EF4-FFF2-40B4-BE49-F238E27FC236}">
                          <a16:creationId xmlns:a16="http://schemas.microsoft.com/office/drawing/2014/main" id="{E408CACF-B05C-4C5C-98EF-69655596079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 name="Rechthoek: afgeronde bovenhoeken 30">
                      <a:extLst>
                        <a:ext uri="{FF2B5EF4-FFF2-40B4-BE49-F238E27FC236}">
                          <a16:creationId xmlns:a16="http://schemas.microsoft.com/office/drawing/2014/main" id="{4E198E8D-F86B-4882-BBE2-E09BBD2E747D}"/>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 name="Gelijkbenige driehoek 31">
                      <a:extLst>
                        <a:ext uri="{FF2B5EF4-FFF2-40B4-BE49-F238E27FC236}">
                          <a16:creationId xmlns:a16="http://schemas.microsoft.com/office/drawing/2014/main" id="{F62DC2DE-819E-4A5E-94BA-64C4DE3CA41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53" name="Instructie">
            <a:extLst>
              <a:ext uri="{FF2B5EF4-FFF2-40B4-BE49-F238E27FC236}">
                <a16:creationId xmlns:a16="http://schemas.microsoft.com/office/drawing/2014/main" id="{B930B1D6-965A-485D-B5DD-8C02716CE19B}"/>
              </a:ext>
            </a:extLst>
          </p:cNvPr>
          <p:cNvGrpSpPr/>
          <p:nvPr userDrawn="1"/>
        </p:nvGrpSpPr>
        <p:grpSpPr>
          <a:xfrm>
            <a:off x="12391601" y="0"/>
            <a:ext cx="3183677" cy="2499789"/>
            <a:chOff x="12391601" y="0"/>
            <a:chExt cx="3183677" cy="2499789"/>
          </a:xfrm>
        </p:grpSpPr>
        <p:sp>
          <p:nvSpPr>
            <p:cNvPr id="54" name="Rechthoek 53">
              <a:extLst>
                <a:ext uri="{FF2B5EF4-FFF2-40B4-BE49-F238E27FC236}">
                  <a16:creationId xmlns:a16="http://schemas.microsoft.com/office/drawing/2014/main" id="{9706C103-7B64-4206-8473-CC8B36A0309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55" name="Ovaal 54">
              <a:extLst>
                <a:ext uri="{FF2B5EF4-FFF2-40B4-BE49-F238E27FC236}">
                  <a16:creationId xmlns:a16="http://schemas.microsoft.com/office/drawing/2014/main" id="{F98A7618-0B23-45C5-8587-D1F2F1F082D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6" name="Rechte verbindingslijn 55">
              <a:extLst>
                <a:ext uri="{FF2B5EF4-FFF2-40B4-BE49-F238E27FC236}">
                  <a16:creationId xmlns:a16="http://schemas.microsoft.com/office/drawing/2014/main" id="{FCF2E851-9ADF-4F77-9B9D-69892038D3BA}"/>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7" name="Rechte verbindingslijn 56">
              <a:extLst>
                <a:ext uri="{FF2B5EF4-FFF2-40B4-BE49-F238E27FC236}">
                  <a16:creationId xmlns:a16="http://schemas.microsoft.com/office/drawing/2014/main" id="{46E1234D-32F3-4909-BFBB-CB0E0863030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58" name="Rechthoek 57">
              <a:extLst>
                <a:ext uri="{FF2B5EF4-FFF2-40B4-BE49-F238E27FC236}">
                  <a16:creationId xmlns:a16="http://schemas.microsoft.com/office/drawing/2014/main" id="{791E92B8-0311-4F06-AF3B-C5BE6EF912B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9" name="Ovaal 58">
              <a:extLst>
                <a:ext uri="{FF2B5EF4-FFF2-40B4-BE49-F238E27FC236}">
                  <a16:creationId xmlns:a16="http://schemas.microsoft.com/office/drawing/2014/main" id="{073795A6-6597-4797-9502-6C7EFFA992B4}"/>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0" name="Rechthoek 59">
              <a:extLst>
                <a:ext uri="{FF2B5EF4-FFF2-40B4-BE49-F238E27FC236}">
                  <a16:creationId xmlns:a16="http://schemas.microsoft.com/office/drawing/2014/main" id="{B111DA27-55B5-4550-8EAB-E11EDC45751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1" name="Groep 60">
              <a:extLst>
                <a:ext uri="{FF2B5EF4-FFF2-40B4-BE49-F238E27FC236}">
                  <a16:creationId xmlns:a16="http://schemas.microsoft.com/office/drawing/2014/main" id="{FDD23DB6-CB8C-4CD5-948F-8DDC77B5411D}"/>
                </a:ext>
              </a:extLst>
            </p:cNvPr>
            <p:cNvGrpSpPr/>
            <p:nvPr userDrawn="1"/>
          </p:nvGrpSpPr>
          <p:grpSpPr>
            <a:xfrm>
              <a:off x="12757282" y="2184550"/>
              <a:ext cx="825500" cy="209550"/>
              <a:chOff x="13504624" y="2482850"/>
              <a:chExt cx="825500" cy="209550"/>
            </a:xfrm>
          </p:grpSpPr>
          <p:sp>
            <p:nvSpPr>
              <p:cNvPr id="67" name="Rechthoek 66">
                <a:extLst>
                  <a:ext uri="{FF2B5EF4-FFF2-40B4-BE49-F238E27FC236}">
                    <a16:creationId xmlns:a16="http://schemas.microsoft.com/office/drawing/2014/main" id="{3DB00A52-3D13-4E5B-B959-306F86B68F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68" name="Rechte verbindingslijn 67">
                <a:extLst>
                  <a:ext uri="{FF2B5EF4-FFF2-40B4-BE49-F238E27FC236}">
                    <a16:creationId xmlns:a16="http://schemas.microsoft.com/office/drawing/2014/main" id="{AB725CFD-27C5-4766-AA9A-C19713D671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9" name="Gelijkbenige driehoek 68">
                <a:extLst>
                  <a:ext uri="{FF2B5EF4-FFF2-40B4-BE49-F238E27FC236}">
                    <a16:creationId xmlns:a16="http://schemas.microsoft.com/office/drawing/2014/main" id="{A5CE5C7C-AE29-487F-AABE-8ADD055AA71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62" name="Rechte verbindingslijn 61">
              <a:extLst>
                <a:ext uri="{FF2B5EF4-FFF2-40B4-BE49-F238E27FC236}">
                  <a16:creationId xmlns:a16="http://schemas.microsoft.com/office/drawing/2014/main" id="{6A948B1A-1343-4CE2-8368-1CBB5026E5AD}"/>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3" name="Groep 62">
              <a:extLst>
                <a:ext uri="{FF2B5EF4-FFF2-40B4-BE49-F238E27FC236}">
                  <a16:creationId xmlns:a16="http://schemas.microsoft.com/office/drawing/2014/main" id="{99A304C4-4392-42DA-870F-CB5A7C0998FD}"/>
                </a:ext>
              </a:extLst>
            </p:cNvPr>
            <p:cNvGrpSpPr/>
            <p:nvPr userDrawn="1"/>
          </p:nvGrpSpPr>
          <p:grpSpPr>
            <a:xfrm>
              <a:off x="12751697" y="1147804"/>
              <a:ext cx="289372" cy="314992"/>
              <a:chOff x="7322769" y="-310267"/>
              <a:chExt cx="289372" cy="314992"/>
            </a:xfrm>
          </p:grpSpPr>
          <p:sp>
            <p:nvSpPr>
              <p:cNvPr id="64" name="Rechthoek 63">
                <a:extLst>
                  <a:ext uri="{FF2B5EF4-FFF2-40B4-BE49-F238E27FC236}">
                    <a16:creationId xmlns:a16="http://schemas.microsoft.com/office/drawing/2014/main" id="{767C6FE6-4B02-4776-A2A9-13BA557CCD5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9E840946-B3D3-4A88-B5E4-38359F4AC03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006C8BC3-1EFD-4D0C-9551-898C27D86B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3156729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EL + INFO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5684030"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TABEL + INFO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5694271"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10" name="Rounded Rectangle 7">
            <a:extLst>
              <a:ext uri="{FF2B5EF4-FFF2-40B4-BE49-F238E27FC236}">
                <a16:creationId xmlns:a16="http://schemas.microsoft.com/office/drawing/2014/main" id="{49206924-63C7-439B-893E-2E5FD11B707B}"/>
              </a:ext>
            </a:extLst>
          </p:cNvPr>
          <p:cNvSpPr/>
          <p:nvPr userDrawn="1"/>
        </p:nvSpPr>
        <p:spPr>
          <a:xfrm>
            <a:off x="7648356" y="834644"/>
            <a:ext cx="3960440" cy="5086808"/>
          </a:xfrm>
          <a:prstGeom prst="roundRect">
            <a:avLst>
              <a:gd name="adj" fmla="val 2016"/>
            </a:avLst>
          </a:prstGeom>
          <a:solidFill>
            <a:srgbClr val="2DA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ijdelijke aanduiding voor verticale tekst 2">
            <a:extLst>
              <a:ext uri="{FF2B5EF4-FFF2-40B4-BE49-F238E27FC236}">
                <a16:creationId xmlns:a16="http://schemas.microsoft.com/office/drawing/2014/main" id="{835DE832-F592-482A-BE3F-1BEA65F4F94C}"/>
              </a:ext>
            </a:extLst>
          </p:cNvPr>
          <p:cNvSpPr>
            <a:spLocks noGrp="1"/>
          </p:cNvSpPr>
          <p:nvPr>
            <p:ph type="body" orient="vert" idx="15" hasCustomPrompt="1"/>
          </p:nvPr>
        </p:nvSpPr>
        <p:spPr>
          <a:xfrm>
            <a:off x="7983665" y="1747145"/>
            <a:ext cx="3269091" cy="1979479"/>
          </a:xfrm>
        </p:spPr>
        <p:txBody>
          <a:bodyPr vert="horz" lIns="0" tIns="0" rIns="0" bIns="0"/>
          <a:lstStyle>
            <a:lvl1pPr marL="0" indent="0">
              <a:buNone/>
              <a:defRPr>
                <a:solidFill>
                  <a:schemeClr val="bg1"/>
                </a:solidFill>
              </a:defRPr>
            </a:lvl1pPr>
            <a:lvl2pPr marL="217487"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je informatie.</a:t>
            </a:r>
            <a:br>
              <a:rPr lang="nl-NL"/>
            </a:br>
            <a:r>
              <a:rPr lang="nl-NL"/>
              <a:t>Lorem ipsum dolor sit amet, consectetuer adipiscing elit. Maecenas porttitor congue massa. Fusce posuere, magna sed pulvinar ultricies, purus lectus </a:t>
            </a:r>
            <a:r>
              <a:rPr lang="nl-NL" err="1"/>
              <a:t>malesuada</a:t>
            </a:r>
            <a:r>
              <a:rPr lang="nl-NL"/>
              <a:t> libero.</a:t>
            </a:r>
          </a:p>
        </p:txBody>
      </p:sp>
      <p:sp>
        <p:nvSpPr>
          <p:cNvPr id="112" name="Tijdelijke aanduiding voor verticale tekst 2">
            <a:extLst>
              <a:ext uri="{FF2B5EF4-FFF2-40B4-BE49-F238E27FC236}">
                <a16:creationId xmlns:a16="http://schemas.microsoft.com/office/drawing/2014/main" id="{1E0203BC-EFAA-4D16-91AF-8F42EF12ABDB}"/>
              </a:ext>
            </a:extLst>
          </p:cNvPr>
          <p:cNvSpPr>
            <a:spLocks noGrp="1"/>
          </p:cNvSpPr>
          <p:nvPr>
            <p:ph type="body" orient="vert" idx="16" hasCustomPrompt="1"/>
          </p:nvPr>
        </p:nvSpPr>
        <p:spPr>
          <a:xfrm>
            <a:off x="7983665" y="1200022"/>
            <a:ext cx="3269091" cy="323036"/>
          </a:xfrm>
        </p:spPr>
        <p:txBody>
          <a:bodyPr vert="horz" lIns="0" tIns="0" rIns="0" bIns="0" anchor="ctr"/>
          <a:lstStyle>
            <a:lvl1pPr marL="0" indent="0">
              <a:lnSpc>
                <a:spcPct val="90000"/>
              </a:lnSpc>
              <a:spcBef>
                <a:spcPts val="0"/>
              </a:spcBef>
              <a:spcAft>
                <a:spcPts val="0"/>
              </a:spcAft>
              <a:buNone/>
              <a:defRPr sz="1800" b="1">
                <a:solidFill>
                  <a:schemeClr val="bg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Plaats een titel</a:t>
            </a:r>
          </a:p>
        </p:txBody>
      </p:sp>
      <p:sp>
        <p:nvSpPr>
          <p:cNvPr id="113" name="Tijdelijke aanduiding voor verticale tekst 2">
            <a:extLst>
              <a:ext uri="{FF2B5EF4-FFF2-40B4-BE49-F238E27FC236}">
                <a16:creationId xmlns:a16="http://schemas.microsoft.com/office/drawing/2014/main" id="{88DDE067-D75B-49EF-9F53-EF313DFBE013}"/>
              </a:ext>
            </a:extLst>
          </p:cNvPr>
          <p:cNvSpPr>
            <a:spLocks noGrp="1"/>
          </p:cNvSpPr>
          <p:nvPr>
            <p:ph type="body" orient="vert" idx="17" hasCustomPrompt="1"/>
          </p:nvPr>
        </p:nvSpPr>
        <p:spPr>
          <a:xfrm>
            <a:off x="7983665" y="3815567"/>
            <a:ext cx="3269091" cy="1723648"/>
          </a:xfrm>
        </p:spPr>
        <p:txBody>
          <a:bodyPr vert="horz" lIns="0" tIns="0" rIns="0" bIns="0"/>
          <a:lstStyle>
            <a:lvl1pPr marL="285750" indent="-285750">
              <a:buClr>
                <a:schemeClr val="tx2"/>
              </a:buClr>
              <a:buFont typeface="Arial" panose="020B0604020202020204" pitchFamily="34" charset="0"/>
              <a:buChar char="•"/>
              <a:defRPr>
                <a:solidFill>
                  <a:schemeClr val="bg1"/>
                </a:solidFill>
              </a:defRPr>
            </a:lvl1pPr>
            <a:lvl2pPr marL="266700" indent="-266700">
              <a:buFont typeface="Arial" panose="020B0604020202020204" pitchFamily="34" charset="0"/>
              <a:buChar char="•"/>
              <a:defRPr>
                <a:solidFill>
                  <a:schemeClr val="bg1"/>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een </a:t>
            </a:r>
            <a:r>
              <a:rPr lang="nl-NL" err="1"/>
              <a:t>bullet</a:t>
            </a:r>
            <a:endParaRPr lang="nl-NL"/>
          </a:p>
        </p:txBody>
      </p:sp>
      <p:sp>
        <p:nvSpPr>
          <p:cNvPr id="115" name="Tijdelijke aanduiding voor tabel 8">
            <a:extLst>
              <a:ext uri="{FF2B5EF4-FFF2-40B4-BE49-F238E27FC236}">
                <a16:creationId xmlns:a16="http://schemas.microsoft.com/office/drawing/2014/main" id="{D7192F76-CAF5-4904-A7A0-A7863AE932E7}"/>
              </a:ext>
            </a:extLst>
          </p:cNvPr>
          <p:cNvSpPr>
            <a:spLocks noGrp="1"/>
          </p:cNvSpPr>
          <p:nvPr>
            <p:ph type="tbl" sz="quarter" idx="18" hasCustomPrompt="1"/>
          </p:nvPr>
        </p:nvSpPr>
        <p:spPr>
          <a:xfrm>
            <a:off x="714597" y="1630432"/>
            <a:ext cx="5667922" cy="4207658"/>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onderstaande icoon </a:t>
            </a:r>
            <a:br>
              <a:rPr lang="nl-NL"/>
            </a:br>
            <a:r>
              <a:rPr lang="nl-NL"/>
              <a:t>om een tabel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pic>
        <p:nvPicPr>
          <p:cNvPr id="165" name="Picture 10">
            <a:extLst>
              <a:ext uri="{FF2B5EF4-FFF2-40B4-BE49-F238E27FC236}">
                <a16:creationId xmlns:a16="http://schemas.microsoft.com/office/drawing/2014/main" id="{40A1AF5F-365B-422B-BE06-DA8D76C5E8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10823" y="380454"/>
            <a:ext cx="776760" cy="776760"/>
          </a:xfrm>
          <a:prstGeom prst="rect">
            <a:avLst/>
          </a:prstGeom>
        </p:spPr>
      </p:pic>
      <p:grpSp>
        <p:nvGrpSpPr>
          <p:cNvPr id="14" name="Instructie">
            <a:extLst>
              <a:ext uri="{FF2B5EF4-FFF2-40B4-BE49-F238E27FC236}">
                <a16:creationId xmlns:a16="http://schemas.microsoft.com/office/drawing/2014/main" id="{8C514919-FBBD-4D7F-B5D2-742C4B29B900}"/>
              </a:ext>
            </a:extLst>
          </p:cNvPr>
          <p:cNvGrpSpPr/>
          <p:nvPr userDrawn="1"/>
        </p:nvGrpSpPr>
        <p:grpSpPr>
          <a:xfrm>
            <a:off x="12391601" y="0"/>
            <a:ext cx="3183678" cy="3418198"/>
            <a:chOff x="12391601" y="0"/>
            <a:chExt cx="3183678" cy="3418198"/>
          </a:xfrm>
        </p:grpSpPr>
        <p:grpSp>
          <p:nvGrpSpPr>
            <p:cNvPr id="15" name="Meer informatie">
              <a:extLst>
                <a:ext uri="{FF2B5EF4-FFF2-40B4-BE49-F238E27FC236}">
                  <a16:creationId xmlns:a16="http://schemas.microsoft.com/office/drawing/2014/main" id="{7681EEBB-BD41-4AFE-AD2D-FD19A2F5B4DF}"/>
                </a:ext>
              </a:extLst>
            </p:cNvPr>
            <p:cNvGrpSpPr/>
            <p:nvPr userDrawn="1"/>
          </p:nvGrpSpPr>
          <p:grpSpPr>
            <a:xfrm>
              <a:off x="12396764" y="2622893"/>
              <a:ext cx="3178515" cy="795305"/>
              <a:chOff x="-3741486" y="3347116"/>
              <a:chExt cx="3178515" cy="795305"/>
            </a:xfrm>
          </p:grpSpPr>
          <p:sp>
            <p:nvSpPr>
              <p:cNvPr id="37" name="Freeform 101">
                <a:extLst>
                  <a:ext uri="{FF2B5EF4-FFF2-40B4-BE49-F238E27FC236}">
                    <a16:creationId xmlns:a16="http://schemas.microsoft.com/office/drawing/2014/main" id="{7BF358F3-9109-4BB9-B285-B685559484B0}"/>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8" name="Rechthoek 37">
                <a:extLst>
                  <a:ext uri="{FF2B5EF4-FFF2-40B4-BE49-F238E27FC236}">
                    <a16:creationId xmlns:a16="http://schemas.microsoft.com/office/drawing/2014/main" id="{E39D475A-5211-4BC5-AE45-20DBDA8D3918}"/>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9" name="Rechte verbindingslijn 38">
                <a:extLst>
                  <a:ext uri="{FF2B5EF4-FFF2-40B4-BE49-F238E27FC236}">
                    <a16:creationId xmlns:a16="http://schemas.microsoft.com/office/drawing/2014/main" id="{88F187D0-8751-454D-9B28-82F25180E65F}"/>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6" name="Rechthoek 15">
              <a:extLst>
                <a:ext uri="{FF2B5EF4-FFF2-40B4-BE49-F238E27FC236}">
                  <a16:creationId xmlns:a16="http://schemas.microsoft.com/office/drawing/2014/main" id="{7489D3C5-916B-406B-A979-326372838DDC}"/>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Tabel invoegen/veranderen</a:t>
              </a:r>
            </a:p>
          </p:txBody>
        </p:sp>
        <p:sp>
          <p:nvSpPr>
            <p:cNvPr id="17" name="Ovaal 16">
              <a:extLst>
                <a:ext uri="{FF2B5EF4-FFF2-40B4-BE49-F238E27FC236}">
                  <a16:creationId xmlns:a16="http://schemas.microsoft.com/office/drawing/2014/main" id="{973E1DBD-D809-417F-B828-EC584453E08B}"/>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 name="Rechte verbindingslijn 17">
              <a:extLst>
                <a:ext uri="{FF2B5EF4-FFF2-40B4-BE49-F238E27FC236}">
                  <a16:creationId xmlns:a16="http://schemas.microsoft.com/office/drawing/2014/main" id="{EEDB6CC8-94FB-46F4-B25F-C033C6BA8FCA}"/>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9" name="Rechte verbindingslijn 18">
              <a:extLst>
                <a:ext uri="{FF2B5EF4-FFF2-40B4-BE49-F238E27FC236}">
                  <a16:creationId xmlns:a16="http://schemas.microsoft.com/office/drawing/2014/main" id="{FB8C0FCA-1F11-41EA-8BD5-2D55279CAEE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358A753C-80D7-4564-805B-93D31935B0A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1" name="Ovaal 20">
              <a:extLst>
                <a:ext uri="{FF2B5EF4-FFF2-40B4-BE49-F238E27FC236}">
                  <a16:creationId xmlns:a16="http://schemas.microsoft.com/office/drawing/2014/main" id="{D59B2BFE-77A3-490C-90B3-DA41FC8A6705}"/>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2" name="Rechthoek 21">
              <a:extLst>
                <a:ext uri="{FF2B5EF4-FFF2-40B4-BE49-F238E27FC236}">
                  <a16:creationId xmlns:a16="http://schemas.microsoft.com/office/drawing/2014/main" id="{BD88574A-EDE5-4B1A-8881-DBD0EE9AB48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3" name="Groep 22">
              <a:extLst>
                <a:ext uri="{FF2B5EF4-FFF2-40B4-BE49-F238E27FC236}">
                  <a16:creationId xmlns:a16="http://schemas.microsoft.com/office/drawing/2014/main" id="{1F757625-041D-469C-82EB-62A246FAEA44}"/>
                </a:ext>
              </a:extLst>
            </p:cNvPr>
            <p:cNvGrpSpPr/>
            <p:nvPr userDrawn="1"/>
          </p:nvGrpSpPr>
          <p:grpSpPr>
            <a:xfrm>
              <a:off x="12757282" y="2184550"/>
              <a:ext cx="825500" cy="209550"/>
              <a:chOff x="13504624" y="2482850"/>
              <a:chExt cx="825500" cy="209550"/>
            </a:xfrm>
          </p:grpSpPr>
          <p:sp>
            <p:nvSpPr>
              <p:cNvPr id="34" name="Rechthoek 33">
                <a:extLst>
                  <a:ext uri="{FF2B5EF4-FFF2-40B4-BE49-F238E27FC236}">
                    <a16:creationId xmlns:a16="http://schemas.microsoft.com/office/drawing/2014/main" id="{92104DFC-0D50-4A2B-96D0-0DB81474E42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35" name="Rechte verbindingslijn 34">
                <a:extLst>
                  <a:ext uri="{FF2B5EF4-FFF2-40B4-BE49-F238E27FC236}">
                    <a16:creationId xmlns:a16="http://schemas.microsoft.com/office/drawing/2014/main" id="{0DCD0FF1-0B52-49BB-915B-CB27E382630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 name="Gelijkbenige driehoek 35">
                <a:extLst>
                  <a:ext uri="{FF2B5EF4-FFF2-40B4-BE49-F238E27FC236}">
                    <a16:creationId xmlns:a16="http://schemas.microsoft.com/office/drawing/2014/main" id="{AC0B8341-D836-4FA7-A880-00E3D2B65D5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4" name="Rechte verbindingslijn 23">
              <a:extLst>
                <a:ext uri="{FF2B5EF4-FFF2-40B4-BE49-F238E27FC236}">
                  <a16:creationId xmlns:a16="http://schemas.microsoft.com/office/drawing/2014/main" id="{9000EFCB-C6B1-4386-AB5A-7D5DEE2832C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5" name="Tabel icoon">
              <a:extLst>
                <a:ext uri="{FF2B5EF4-FFF2-40B4-BE49-F238E27FC236}">
                  <a16:creationId xmlns:a16="http://schemas.microsoft.com/office/drawing/2014/main" id="{9AFBD74C-24AE-4DA4-B1AF-F29C17865FE0}"/>
                </a:ext>
              </a:extLst>
            </p:cNvPr>
            <p:cNvGrpSpPr/>
            <p:nvPr userDrawn="1"/>
          </p:nvGrpSpPr>
          <p:grpSpPr>
            <a:xfrm>
              <a:off x="12757283" y="1133664"/>
              <a:ext cx="375500" cy="339168"/>
              <a:chOff x="6072040" y="3376043"/>
              <a:chExt cx="1227920" cy="1109109"/>
            </a:xfrm>
          </p:grpSpPr>
          <p:sp>
            <p:nvSpPr>
              <p:cNvPr id="26" name="Rechthoek 25">
                <a:extLst>
                  <a:ext uri="{FF2B5EF4-FFF2-40B4-BE49-F238E27FC236}">
                    <a16:creationId xmlns:a16="http://schemas.microsoft.com/office/drawing/2014/main" id="{93F4B50F-1584-4499-99E6-EF6C855526ED}"/>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 name="Rechthoek 26">
                <a:extLst>
                  <a:ext uri="{FF2B5EF4-FFF2-40B4-BE49-F238E27FC236}">
                    <a16:creationId xmlns:a16="http://schemas.microsoft.com/office/drawing/2014/main" id="{67F4CC3D-6A26-4B67-85CA-31AFA8525488}"/>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8" name="Rechte verbindingslijn 27">
                <a:extLst>
                  <a:ext uri="{FF2B5EF4-FFF2-40B4-BE49-F238E27FC236}">
                    <a16:creationId xmlns:a16="http://schemas.microsoft.com/office/drawing/2014/main" id="{482D3A4C-25D0-483B-929F-4D5E802F730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70970307-D23B-480A-8F62-6A4030EBDC5C}"/>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F1B0773D-63B3-4A5F-84EC-452F5B45C4C8}"/>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5258236-CC3B-4747-B57F-1D2EB1579260}"/>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9859AFE5-C891-4062-85C9-CD67AA3EC27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76FD9DE9-D74D-4A12-9DA3-D1A8AEAE04B7}"/>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1029447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EL + INFO SLIDE (GEEL)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6593816"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TABEL + INFO SLIDE (GEEL) </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6605696"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10" name="Rounded Rectangle 7">
            <a:extLst>
              <a:ext uri="{FF2B5EF4-FFF2-40B4-BE49-F238E27FC236}">
                <a16:creationId xmlns:a16="http://schemas.microsoft.com/office/drawing/2014/main" id="{49206924-63C7-439B-893E-2E5FD11B707B}"/>
              </a:ext>
            </a:extLst>
          </p:cNvPr>
          <p:cNvSpPr/>
          <p:nvPr userDrawn="1"/>
        </p:nvSpPr>
        <p:spPr>
          <a:xfrm>
            <a:off x="7648356" y="834644"/>
            <a:ext cx="3960440" cy="5086808"/>
          </a:xfrm>
          <a:prstGeom prst="roundRect">
            <a:avLst>
              <a:gd name="adj" fmla="val 20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ijdelijke aanduiding voor verticale tekst 2">
            <a:extLst>
              <a:ext uri="{FF2B5EF4-FFF2-40B4-BE49-F238E27FC236}">
                <a16:creationId xmlns:a16="http://schemas.microsoft.com/office/drawing/2014/main" id="{BCA70D82-9019-4F7D-BBBC-BFFCE115E210}"/>
              </a:ext>
            </a:extLst>
          </p:cNvPr>
          <p:cNvSpPr>
            <a:spLocks noGrp="1"/>
          </p:cNvSpPr>
          <p:nvPr>
            <p:ph type="body" orient="vert" idx="15" hasCustomPrompt="1"/>
          </p:nvPr>
        </p:nvSpPr>
        <p:spPr>
          <a:xfrm>
            <a:off x="7983665" y="1747145"/>
            <a:ext cx="3269091" cy="1979479"/>
          </a:xfrm>
        </p:spPr>
        <p:txBody>
          <a:bodyPr vert="horz" lIns="0" tIns="0" rIns="0" bIns="0"/>
          <a:lstStyle>
            <a:lvl1pPr marL="0" indent="0">
              <a:buNone/>
              <a:defRPr>
                <a:solidFill>
                  <a:schemeClr val="tx2"/>
                </a:solidFill>
              </a:defRPr>
            </a:lvl1pPr>
            <a:lvl2pPr marL="217487"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je informatie.</a:t>
            </a:r>
            <a:br>
              <a:rPr lang="nl-NL"/>
            </a:br>
            <a:r>
              <a:rPr lang="nl-NL"/>
              <a:t>Lorem ipsum dolor sit amet, consectetuer adipiscing elit. Maecenas porttitor congue massa. Fusce posuere, magna sed pulvinar ultricies, purus lectus </a:t>
            </a:r>
            <a:r>
              <a:rPr lang="nl-NL" err="1"/>
              <a:t>malesuada</a:t>
            </a:r>
            <a:r>
              <a:rPr lang="nl-NL"/>
              <a:t> libero.</a:t>
            </a:r>
          </a:p>
        </p:txBody>
      </p:sp>
      <p:sp>
        <p:nvSpPr>
          <p:cNvPr id="109" name="Tijdelijke aanduiding voor verticale tekst 2">
            <a:extLst>
              <a:ext uri="{FF2B5EF4-FFF2-40B4-BE49-F238E27FC236}">
                <a16:creationId xmlns:a16="http://schemas.microsoft.com/office/drawing/2014/main" id="{87BC8DF9-A292-4F49-AA51-32AE03925D7E}"/>
              </a:ext>
            </a:extLst>
          </p:cNvPr>
          <p:cNvSpPr>
            <a:spLocks noGrp="1"/>
          </p:cNvSpPr>
          <p:nvPr>
            <p:ph type="body" orient="vert" idx="16" hasCustomPrompt="1"/>
          </p:nvPr>
        </p:nvSpPr>
        <p:spPr>
          <a:xfrm>
            <a:off x="7983665" y="1200022"/>
            <a:ext cx="3269091" cy="323036"/>
          </a:xfrm>
        </p:spPr>
        <p:txBody>
          <a:bodyPr vert="horz" lIns="0" tIns="0" rIns="0" bIns="0" anchor="ctr"/>
          <a:lstStyle>
            <a:lvl1pPr marL="0" indent="0">
              <a:lnSpc>
                <a:spcPct val="90000"/>
              </a:lnSpc>
              <a:spcBef>
                <a:spcPts val="0"/>
              </a:spcBef>
              <a:spcAft>
                <a:spcPts val="0"/>
              </a:spcAft>
              <a:buNone/>
              <a:defRPr sz="1800" b="1">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Plaats een titel</a:t>
            </a:r>
          </a:p>
        </p:txBody>
      </p:sp>
      <p:sp>
        <p:nvSpPr>
          <p:cNvPr id="111" name="Tijdelijke aanduiding voor verticale tekst 2">
            <a:extLst>
              <a:ext uri="{FF2B5EF4-FFF2-40B4-BE49-F238E27FC236}">
                <a16:creationId xmlns:a16="http://schemas.microsoft.com/office/drawing/2014/main" id="{B37E74F9-8E11-465E-ADA9-DB0438F174EE}"/>
              </a:ext>
            </a:extLst>
          </p:cNvPr>
          <p:cNvSpPr>
            <a:spLocks noGrp="1"/>
          </p:cNvSpPr>
          <p:nvPr>
            <p:ph type="body" orient="vert" idx="17" hasCustomPrompt="1"/>
          </p:nvPr>
        </p:nvSpPr>
        <p:spPr>
          <a:xfrm>
            <a:off x="7983665" y="3815567"/>
            <a:ext cx="3269091" cy="1723648"/>
          </a:xfrm>
        </p:spPr>
        <p:txBody>
          <a:bodyPr vert="horz" lIns="0" tIns="0" rIns="0" bIns="0"/>
          <a:lstStyle>
            <a:lvl1pPr marL="285750" indent="-285750">
              <a:buFont typeface="Arial" panose="020B0604020202020204" pitchFamily="34" charset="0"/>
              <a:buChar char="•"/>
              <a:defRPr>
                <a:solidFill>
                  <a:schemeClr val="tx2"/>
                </a:solidFill>
              </a:defRPr>
            </a:lvl1pPr>
            <a:lvl2pPr marL="266700" indent="-266700">
              <a:buFont typeface="Arial" panose="020B0604020202020204" pitchFamily="34" charset="0"/>
              <a:buChar char="•"/>
              <a:defRPr>
                <a:solidFill>
                  <a:schemeClr val="bg1"/>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lvl8pPr>
            <a:lvl9pPr>
              <a:defRPr/>
            </a:lvl9pPr>
          </a:lstStyle>
          <a:p>
            <a:pPr lvl="0"/>
            <a:r>
              <a:rPr lang="nl-NL"/>
              <a:t>Plaats hier een </a:t>
            </a:r>
            <a:r>
              <a:rPr lang="nl-NL" err="1"/>
              <a:t>bullet</a:t>
            </a:r>
            <a:endParaRPr lang="nl-NL"/>
          </a:p>
        </p:txBody>
      </p:sp>
      <p:sp>
        <p:nvSpPr>
          <p:cNvPr id="112" name="Tijdelijke aanduiding voor tabel 8">
            <a:extLst>
              <a:ext uri="{FF2B5EF4-FFF2-40B4-BE49-F238E27FC236}">
                <a16:creationId xmlns:a16="http://schemas.microsoft.com/office/drawing/2014/main" id="{797719B2-BA2E-4112-B564-0E3B2B38AFC5}"/>
              </a:ext>
            </a:extLst>
          </p:cNvPr>
          <p:cNvSpPr>
            <a:spLocks noGrp="1"/>
          </p:cNvSpPr>
          <p:nvPr>
            <p:ph type="tbl" sz="quarter" idx="18" hasCustomPrompt="1"/>
          </p:nvPr>
        </p:nvSpPr>
        <p:spPr>
          <a:xfrm>
            <a:off x="714597" y="1630432"/>
            <a:ext cx="5667922" cy="4207658"/>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onderstaande icoon </a:t>
            </a:r>
            <a:br>
              <a:rPr lang="nl-NL"/>
            </a:br>
            <a:r>
              <a:rPr lang="nl-NL"/>
              <a:t>om een tabel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pic>
        <p:nvPicPr>
          <p:cNvPr id="162" name="Picture 10">
            <a:extLst>
              <a:ext uri="{FF2B5EF4-FFF2-40B4-BE49-F238E27FC236}">
                <a16:creationId xmlns:a16="http://schemas.microsoft.com/office/drawing/2014/main" id="{D1532B8C-5B6E-4A2A-9E8A-BB0B2F06A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10606953" y="378311"/>
            <a:ext cx="784144" cy="784144"/>
          </a:xfrm>
          <a:prstGeom prst="rect">
            <a:avLst/>
          </a:prstGeom>
        </p:spPr>
      </p:pic>
      <p:grpSp>
        <p:nvGrpSpPr>
          <p:cNvPr id="14" name="Instructie">
            <a:extLst>
              <a:ext uri="{FF2B5EF4-FFF2-40B4-BE49-F238E27FC236}">
                <a16:creationId xmlns:a16="http://schemas.microsoft.com/office/drawing/2014/main" id="{A43A42D6-ABDC-4DD1-AB30-1203100714BD}"/>
              </a:ext>
            </a:extLst>
          </p:cNvPr>
          <p:cNvGrpSpPr/>
          <p:nvPr userDrawn="1"/>
        </p:nvGrpSpPr>
        <p:grpSpPr>
          <a:xfrm>
            <a:off x="12391601" y="0"/>
            <a:ext cx="3183678" cy="3418198"/>
            <a:chOff x="12391601" y="0"/>
            <a:chExt cx="3183678" cy="3418198"/>
          </a:xfrm>
        </p:grpSpPr>
        <p:grpSp>
          <p:nvGrpSpPr>
            <p:cNvPr id="15" name="Meer informatie">
              <a:extLst>
                <a:ext uri="{FF2B5EF4-FFF2-40B4-BE49-F238E27FC236}">
                  <a16:creationId xmlns:a16="http://schemas.microsoft.com/office/drawing/2014/main" id="{2216DE37-F23D-4C1C-BF20-2B14502B8B3E}"/>
                </a:ext>
              </a:extLst>
            </p:cNvPr>
            <p:cNvGrpSpPr/>
            <p:nvPr userDrawn="1"/>
          </p:nvGrpSpPr>
          <p:grpSpPr>
            <a:xfrm>
              <a:off x="12396764" y="2622893"/>
              <a:ext cx="3178515" cy="795305"/>
              <a:chOff x="-3741486" y="3347116"/>
              <a:chExt cx="3178515" cy="795305"/>
            </a:xfrm>
          </p:grpSpPr>
          <p:sp>
            <p:nvSpPr>
              <p:cNvPr id="37" name="Freeform 101">
                <a:extLst>
                  <a:ext uri="{FF2B5EF4-FFF2-40B4-BE49-F238E27FC236}">
                    <a16:creationId xmlns:a16="http://schemas.microsoft.com/office/drawing/2014/main" id="{28048CFB-CD3B-407E-A9F7-4900554969B2}"/>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8" name="Rechthoek 37">
                <a:extLst>
                  <a:ext uri="{FF2B5EF4-FFF2-40B4-BE49-F238E27FC236}">
                    <a16:creationId xmlns:a16="http://schemas.microsoft.com/office/drawing/2014/main" id="{00FBCF10-AAC4-41A8-BC27-C5355206A80E}"/>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9" name="Rechte verbindingslijn 38">
                <a:extLst>
                  <a:ext uri="{FF2B5EF4-FFF2-40B4-BE49-F238E27FC236}">
                    <a16:creationId xmlns:a16="http://schemas.microsoft.com/office/drawing/2014/main" id="{38403680-0C73-4050-BDFF-6B890E8AF6B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6" name="Rechthoek 15">
              <a:extLst>
                <a:ext uri="{FF2B5EF4-FFF2-40B4-BE49-F238E27FC236}">
                  <a16:creationId xmlns:a16="http://schemas.microsoft.com/office/drawing/2014/main" id="{A9E0B06D-26B6-4596-9DE4-8ADA092B851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Tabel invoegen/veranderen</a:t>
              </a:r>
            </a:p>
          </p:txBody>
        </p:sp>
        <p:sp>
          <p:nvSpPr>
            <p:cNvPr id="17" name="Ovaal 16">
              <a:extLst>
                <a:ext uri="{FF2B5EF4-FFF2-40B4-BE49-F238E27FC236}">
                  <a16:creationId xmlns:a16="http://schemas.microsoft.com/office/drawing/2014/main" id="{7E11A43B-B65A-4A8D-8632-5887D0D8736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 name="Rechte verbindingslijn 17">
              <a:extLst>
                <a:ext uri="{FF2B5EF4-FFF2-40B4-BE49-F238E27FC236}">
                  <a16:creationId xmlns:a16="http://schemas.microsoft.com/office/drawing/2014/main" id="{8A4C8FB2-FBB2-4EDA-9AAD-77038F27B6CF}"/>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9" name="Rechte verbindingslijn 18">
              <a:extLst>
                <a:ext uri="{FF2B5EF4-FFF2-40B4-BE49-F238E27FC236}">
                  <a16:creationId xmlns:a16="http://schemas.microsoft.com/office/drawing/2014/main" id="{F9D6AD37-7C49-4C70-A42A-6A2BA32C90C9}"/>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0" name="Rechthoek 19">
              <a:extLst>
                <a:ext uri="{FF2B5EF4-FFF2-40B4-BE49-F238E27FC236}">
                  <a16:creationId xmlns:a16="http://schemas.microsoft.com/office/drawing/2014/main" id="{5058E844-2502-4656-9105-4FA410812E85}"/>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1" name="Ovaal 20">
              <a:extLst>
                <a:ext uri="{FF2B5EF4-FFF2-40B4-BE49-F238E27FC236}">
                  <a16:creationId xmlns:a16="http://schemas.microsoft.com/office/drawing/2014/main" id="{C3847D0F-FC6A-4632-92EB-DFCF0002406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2" name="Rechthoek 21">
              <a:extLst>
                <a:ext uri="{FF2B5EF4-FFF2-40B4-BE49-F238E27FC236}">
                  <a16:creationId xmlns:a16="http://schemas.microsoft.com/office/drawing/2014/main" id="{18B97C66-9E17-4EF9-9048-2C2D91FBF66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3" name="Groep 22">
              <a:extLst>
                <a:ext uri="{FF2B5EF4-FFF2-40B4-BE49-F238E27FC236}">
                  <a16:creationId xmlns:a16="http://schemas.microsoft.com/office/drawing/2014/main" id="{E59A954D-4B99-4152-82B2-F0ED996D1A75}"/>
                </a:ext>
              </a:extLst>
            </p:cNvPr>
            <p:cNvGrpSpPr/>
            <p:nvPr userDrawn="1"/>
          </p:nvGrpSpPr>
          <p:grpSpPr>
            <a:xfrm>
              <a:off x="12757282" y="2184550"/>
              <a:ext cx="825500" cy="209550"/>
              <a:chOff x="13504624" y="2482850"/>
              <a:chExt cx="825500" cy="209550"/>
            </a:xfrm>
          </p:grpSpPr>
          <p:sp>
            <p:nvSpPr>
              <p:cNvPr id="34" name="Rechthoek 33">
                <a:extLst>
                  <a:ext uri="{FF2B5EF4-FFF2-40B4-BE49-F238E27FC236}">
                    <a16:creationId xmlns:a16="http://schemas.microsoft.com/office/drawing/2014/main" id="{30559AD6-8A17-42DC-B0A6-8FDC67E72B8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35" name="Rechte verbindingslijn 34">
                <a:extLst>
                  <a:ext uri="{FF2B5EF4-FFF2-40B4-BE49-F238E27FC236}">
                    <a16:creationId xmlns:a16="http://schemas.microsoft.com/office/drawing/2014/main" id="{A543C99F-07C6-43E4-BF99-E93BCAE8275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 name="Gelijkbenige driehoek 35">
                <a:extLst>
                  <a:ext uri="{FF2B5EF4-FFF2-40B4-BE49-F238E27FC236}">
                    <a16:creationId xmlns:a16="http://schemas.microsoft.com/office/drawing/2014/main" id="{9D52F907-B6DB-4C6A-BE82-C7820CB87C6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4" name="Rechte verbindingslijn 23">
              <a:extLst>
                <a:ext uri="{FF2B5EF4-FFF2-40B4-BE49-F238E27FC236}">
                  <a16:creationId xmlns:a16="http://schemas.microsoft.com/office/drawing/2014/main" id="{C9B9B441-622B-4B3B-B721-28FE9154084E}"/>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5" name="Tabel icoon">
              <a:extLst>
                <a:ext uri="{FF2B5EF4-FFF2-40B4-BE49-F238E27FC236}">
                  <a16:creationId xmlns:a16="http://schemas.microsoft.com/office/drawing/2014/main" id="{9E8E14DF-B786-4701-BDD4-8CCD09FAE1B4}"/>
                </a:ext>
              </a:extLst>
            </p:cNvPr>
            <p:cNvGrpSpPr/>
            <p:nvPr userDrawn="1"/>
          </p:nvGrpSpPr>
          <p:grpSpPr>
            <a:xfrm>
              <a:off x="12757283" y="1133664"/>
              <a:ext cx="375500" cy="339168"/>
              <a:chOff x="6072040" y="3376043"/>
              <a:chExt cx="1227920" cy="1109109"/>
            </a:xfrm>
          </p:grpSpPr>
          <p:sp>
            <p:nvSpPr>
              <p:cNvPr id="26" name="Rechthoek 25">
                <a:extLst>
                  <a:ext uri="{FF2B5EF4-FFF2-40B4-BE49-F238E27FC236}">
                    <a16:creationId xmlns:a16="http://schemas.microsoft.com/office/drawing/2014/main" id="{912316AA-D0E0-4E15-A9C0-67C5628541B8}"/>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 name="Rechthoek 26">
                <a:extLst>
                  <a:ext uri="{FF2B5EF4-FFF2-40B4-BE49-F238E27FC236}">
                    <a16:creationId xmlns:a16="http://schemas.microsoft.com/office/drawing/2014/main" id="{7AED91BF-5137-4AEB-A2BD-F44EC6D82A5D}"/>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8" name="Rechte verbindingslijn 27">
                <a:extLst>
                  <a:ext uri="{FF2B5EF4-FFF2-40B4-BE49-F238E27FC236}">
                    <a16:creationId xmlns:a16="http://schemas.microsoft.com/office/drawing/2014/main" id="{73792360-ACCE-4E84-9B47-9C99257D945C}"/>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BFD12349-30B4-4DA4-A6C0-4C0E2717137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3C1691DE-2649-498D-BEF4-627158F7837D}"/>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26549899-F6FC-494A-8C6A-119A42D7054B}"/>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BFBAC323-4A9B-479F-9F20-1EB9F4BEE5B0}"/>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D4D03A92-6036-4709-A971-FF3037C62EED}"/>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758271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TABEL SLIDE">
    <p:spTree>
      <p:nvGrpSpPr>
        <p:cNvPr id="1" name=""/>
        <p:cNvGrpSpPr/>
        <p:nvPr/>
      </p:nvGrpSpPr>
      <p:grpSpPr>
        <a:xfrm>
          <a:off x="0" y="0"/>
          <a:ext cx="0" cy="0"/>
          <a:chOff x="0" y="0"/>
          <a:chExt cx="0" cy="0"/>
        </a:xfrm>
      </p:grpSpPr>
      <p:pic>
        <p:nvPicPr>
          <p:cNvPr id="110" name="Picture 17">
            <a:extLst>
              <a:ext uri="{FF2B5EF4-FFF2-40B4-BE49-F238E27FC236}">
                <a16:creationId xmlns:a16="http://schemas.microsoft.com/office/drawing/2014/main" id="{E956BC3F-61D2-4A58-B7B8-17CAF36782F1}"/>
              </a:ext>
            </a:extLst>
          </p:cNvPr>
          <p:cNvPicPr>
            <a:picLocks noChangeAspect="1"/>
          </p:cNvPicPr>
          <p:nvPr userDrawn="1"/>
        </p:nvPicPr>
        <p:blipFill rotWithShape="1">
          <a:blip r:embed="rId2" cstate="screen">
            <a:duotone>
              <a:prstClr val="black"/>
              <a:schemeClr val="accent1">
                <a:tint val="45000"/>
                <a:satMod val="400000"/>
              </a:schemeClr>
            </a:duotone>
            <a:alphaModFix am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698500" y="1632581"/>
            <a:ext cx="5135970" cy="4202754"/>
          </a:xfrm>
        </p:spPr>
        <p:txBody>
          <a:bodyPr vert="horz" lIns="0" tIns="0" rIns="0" bIns="0"/>
          <a:lstStyle>
            <a:lvl1pPr>
              <a:defRPr/>
            </a:lvl1pPr>
            <a:lvl2pPr marL="622300" indent="-177800">
              <a:defRPr/>
            </a:lvl2pPr>
            <a:lvl3pPr>
              <a:spcAft>
                <a:spcPts val="1200"/>
              </a:spcAft>
              <a:defRPr/>
            </a:lvl3pPr>
            <a:lvl4pPr>
              <a:defRPr/>
            </a:lvl4pPr>
            <a:lvl5pPr>
              <a:defRPr/>
            </a:lvl5pPr>
            <a:lvl6pPr>
              <a:defRPr/>
            </a:lvl6pPr>
            <a:lvl7pPr>
              <a:defRPr/>
            </a:lvl7pPr>
            <a:lvl8pPr>
              <a:defRPr/>
            </a:lvl8pPr>
            <a:lvl9pPr>
              <a:defRPr/>
            </a:lvl9p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TEKST + TABEL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11" name="Picture 17">
            <a:extLst>
              <a:ext uri="{FF2B5EF4-FFF2-40B4-BE49-F238E27FC236}">
                <a16:creationId xmlns:a16="http://schemas.microsoft.com/office/drawing/2014/main" id="{227AE347-6BE4-46C5-BFE6-942874CB39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3202" y="6192000"/>
            <a:ext cx="1080116" cy="351038"/>
          </a:xfrm>
          <a:prstGeom prst="rect">
            <a:avLst/>
          </a:prstGeom>
        </p:spPr>
      </p:pic>
      <p:sp>
        <p:nvSpPr>
          <p:cNvPr id="112" name="Tijdelijke aanduiding voor tabel 8">
            <a:extLst>
              <a:ext uri="{FF2B5EF4-FFF2-40B4-BE49-F238E27FC236}">
                <a16:creationId xmlns:a16="http://schemas.microsoft.com/office/drawing/2014/main" id="{2BB653E2-A38C-4805-AA4D-D19FBD725687}"/>
              </a:ext>
            </a:extLst>
          </p:cNvPr>
          <p:cNvSpPr>
            <a:spLocks noGrp="1"/>
          </p:cNvSpPr>
          <p:nvPr>
            <p:ph type="tbl" sz="quarter" idx="18" hasCustomPrompt="1"/>
          </p:nvPr>
        </p:nvSpPr>
        <p:spPr>
          <a:xfrm>
            <a:off x="6301519" y="1630432"/>
            <a:ext cx="5206924" cy="4207658"/>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onderstaande icoon </a:t>
            </a:r>
            <a:br>
              <a:rPr lang="nl-NL"/>
            </a:br>
            <a:r>
              <a:rPr lang="nl-NL"/>
              <a:t>om een tabel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2" name="Instructie">
            <a:extLst>
              <a:ext uri="{FF2B5EF4-FFF2-40B4-BE49-F238E27FC236}">
                <a16:creationId xmlns:a16="http://schemas.microsoft.com/office/drawing/2014/main" id="{6391A235-0C56-43F8-93FA-6225330ADAC3}"/>
              </a:ext>
            </a:extLst>
          </p:cNvPr>
          <p:cNvGrpSpPr/>
          <p:nvPr userDrawn="1"/>
        </p:nvGrpSpPr>
        <p:grpSpPr>
          <a:xfrm>
            <a:off x="12391601" y="0"/>
            <a:ext cx="3183678" cy="3418198"/>
            <a:chOff x="12391601" y="0"/>
            <a:chExt cx="3183678" cy="3418198"/>
          </a:xfrm>
        </p:grpSpPr>
        <p:grpSp>
          <p:nvGrpSpPr>
            <p:cNvPr id="13" name="Meer informatie">
              <a:extLst>
                <a:ext uri="{FF2B5EF4-FFF2-40B4-BE49-F238E27FC236}">
                  <a16:creationId xmlns:a16="http://schemas.microsoft.com/office/drawing/2014/main" id="{B981EE57-91A5-40DC-B924-468796E62BC9}"/>
                </a:ext>
              </a:extLst>
            </p:cNvPr>
            <p:cNvGrpSpPr/>
            <p:nvPr userDrawn="1"/>
          </p:nvGrpSpPr>
          <p:grpSpPr>
            <a:xfrm>
              <a:off x="12396764" y="2622893"/>
              <a:ext cx="3178515" cy="795305"/>
              <a:chOff x="-3741486" y="3347116"/>
              <a:chExt cx="3178515" cy="795305"/>
            </a:xfrm>
          </p:grpSpPr>
          <p:sp>
            <p:nvSpPr>
              <p:cNvPr id="35" name="Freeform 101">
                <a:extLst>
                  <a:ext uri="{FF2B5EF4-FFF2-40B4-BE49-F238E27FC236}">
                    <a16:creationId xmlns:a16="http://schemas.microsoft.com/office/drawing/2014/main" id="{947B76FC-1905-4A58-A80D-03F0AF2C8341}"/>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6" name="Rechthoek 35">
                <a:extLst>
                  <a:ext uri="{FF2B5EF4-FFF2-40B4-BE49-F238E27FC236}">
                    <a16:creationId xmlns:a16="http://schemas.microsoft.com/office/drawing/2014/main" id="{90771CC8-3ADE-492A-A827-0EEEBD91D41F}"/>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7" name="Rechte verbindingslijn 36">
                <a:extLst>
                  <a:ext uri="{FF2B5EF4-FFF2-40B4-BE49-F238E27FC236}">
                    <a16:creationId xmlns:a16="http://schemas.microsoft.com/office/drawing/2014/main" id="{801C02B1-3013-41FE-ACA2-0B03F56E8909}"/>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4" name="Rechthoek 13">
              <a:extLst>
                <a:ext uri="{FF2B5EF4-FFF2-40B4-BE49-F238E27FC236}">
                  <a16:creationId xmlns:a16="http://schemas.microsoft.com/office/drawing/2014/main" id="{DA8CC8F0-482E-41F4-B404-CF985E2F8BD1}"/>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Tabel invoegen/veranderen</a:t>
              </a:r>
            </a:p>
          </p:txBody>
        </p:sp>
        <p:sp>
          <p:nvSpPr>
            <p:cNvPr id="15" name="Ovaal 14">
              <a:extLst>
                <a:ext uri="{FF2B5EF4-FFF2-40B4-BE49-F238E27FC236}">
                  <a16:creationId xmlns:a16="http://schemas.microsoft.com/office/drawing/2014/main" id="{6F90F71B-7A6A-4285-8D42-493E9F28886B}"/>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 name="Rechte verbindingslijn 15">
              <a:extLst>
                <a:ext uri="{FF2B5EF4-FFF2-40B4-BE49-F238E27FC236}">
                  <a16:creationId xmlns:a16="http://schemas.microsoft.com/office/drawing/2014/main" id="{6FFD5DBD-2A7B-4258-9E05-A10FF2C51EAC}"/>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 name="Rechte verbindingslijn 16">
              <a:extLst>
                <a:ext uri="{FF2B5EF4-FFF2-40B4-BE49-F238E27FC236}">
                  <a16:creationId xmlns:a16="http://schemas.microsoft.com/office/drawing/2014/main" id="{4538221C-40AB-4F0E-82EE-33BABDD19A3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75EEB886-7562-420B-B713-60AFCF70166F}"/>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9" name="Ovaal 18">
              <a:extLst>
                <a:ext uri="{FF2B5EF4-FFF2-40B4-BE49-F238E27FC236}">
                  <a16:creationId xmlns:a16="http://schemas.microsoft.com/office/drawing/2014/main" id="{9C496F03-4768-4489-A378-0DDA83C664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0" name="Rechthoek 19">
              <a:extLst>
                <a:ext uri="{FF2B5EF4-FFF2-40B4-BE49-F238E27FC236}">
                  <a16:creationId xmlns:a16="http://schemas.microsoft.com/office/drawing/2014/main" id="{6F903DAB-72D3-421B-BFB1-5B4379C57E5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1" name="Groep 20">
              <a:extLst>
                <a:ext uri="{FF2B5EF4-FFF2-40B4-BE49-F238E27FC236}">
                  <a16:creationId xmlns:a16="http://schemas.microsoft.com/office/drawing/2014/main" id="{3F869818-B4DB-4D99-9AFB-CFAF9E5A2EAF}"/>
                </a:ext>
              </a:extLst>
            </p:cNvPr>
            <p:cNvGrpSpPr/>
            <p:nvPr userDrawn="1"/>
          </p:nvGrpSpPr>
          <p:grpSpPr>
            <a:xfrm>
              <a:off x="12757282" y="2184550"/>
              <a:ext cx="825500" cy="209550"/>
              <a:chOff x="13504624" y="2482850"/>
              <a:chExt cx="825500" cy="209550"/>
            </a:xfrm>
          </p:grpSpPr>
          <p:sp>
            <p:nvSpPr>
              <p:cNvPr id="32" name="Rechthoek 31">
                <a:extLst>
                  <a:ext uri="{FF2B5EF4-FFF2-40B4-BE49-F238E27FC236}">
                    <a16:creationId xmlns:a16="http://schemas.microsoft.com/office/drawing/2014/main" id="{0FC977DC-2DF3-413C-A455-E8686D41FCF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33" name="Rechte verbindingslijn 32">
                <a:extLst>
                  <a:ext uri="{FF2B5EF4-FFF2-40B4-BE49-F238E27FC236}">
                    <a16:creationId xmlns:a16="http://schemas.microsoft.com/office/drawing/2014/main" id="{C00AB290-6555-44C7-ACC6-061B92FE18C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4" name="Gelijkbenige driehoek 33">
                <a:extLst>
                  <a:ext uri="{FF2B5EF4-FFF2-40B4-BE49-F238E27FC236}">
                    <a16:creationId xmlns:a16="http://schemas.microsoft.com/office/drawing/2014/main" id="{ADD9137B-D774-4BFA-8EA5-AB93268EDB6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2" name="Rechte verbindingslijn 21">
              <a:extLst>
                <a:ext uri="{FF2B5EF4-FFF2-40B4-BE49-F238E27FC236}">
                  <a16:creationId xmlns:a16="http://schemas.microsoft.com/office/drawing/2014/main" id="{5F4B8574-B2DF-4BDF-9C79-A6C93B79689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3" name="Tabel icoon">
              <a:extLst>
                <a:ext uri="{FF2B5EF4-FFF2-40B4-BE49-F238E27FC236}">
                  <a16:creationId xmlns:a16="http://schemas.microsoft.com/office/drawing/2014/main" id="{9FA6ADA8-F55A-469A-8772-5B9E62F7C109}"/>
                </a:ext>
              </a:extLst>
            </p:cNvPr>
            <p:cNvGrpSpPr/>
            <p:nvPr userDrawn="1"/>
          </p:nvGrpSpPr>
          <p:grpSpPr>
            <a:xfrm>
              <a:off x="12757283" y="1133664"/>
              <a:ext cx="375500" cy="339168"/>
              <a:chOff x="6072040" y="3376043"/>
              <a:chExt cx="1227920" cy="1109109"/>
            </a:xfrm>
          </p:grpSpPr>
          <p:sp>
            <p:nvSpPr>
              <p:cNvPr id="24" name="Rechthoek 23">
                <a:extLst>
                  <a:ext uri="{FF2B5EF4-FFF2-40B4-BE49-F238E27FC236}">
                    <a16:creationId xmlns:a16="http://schemas.microsoft.com/office/drawing/2014/main" id="{2B73E1E9-9FF5-432A-B097-A4630F2CD605}"/>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5" name="Rechthoek 24">
                <a:extLst>
                  <a:ext uri="{FF2B5EF4-FFF2-40B4-BE49-F238E27FC236}">
                    <a16:creationId xmlns:a16="http://schemas.microsoft.com/office/drawing/2014/main" id="{467FF21D-DC45-4637-B8F2-699AED5BF88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6" name="Rechte verbindingslijn 25">
                <a:extLst>
                  <a:ext uri="{FF2B5EF4-FFF2-40B4-BE49-F238E27FC236}">
                    <a16:creationId xmlns:a16="http://schemas.microsoft.com/office/drawing/2014/main" id="{32428FD3-8DB3-4056-A691-216050F371B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93328D6E-C3A2-4493-A2F2-418EF02B42F2}"/>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5222BA38-1C4B-4F1C-9291-C6B691A4362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324FA389-5BCC-41A7-BB24-4D335EA06E17}"/>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7DEBE8F-E411-4CD3-9246-F08EC638B018}"/>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1" name="Rechthoek 30">
                <a:extLst>
                  <a:ext uri="{FF2B5EF4-FFF2-40B4-BE49-F238E27FC236}">
                    <a16:creationId xmlns:a16="http://schemas.microsoft.com/office/drawing/2014/main" id="{BA21EF2E-73E7-4B0F-A2CA-738FA3BD2D1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nvGrpSpPr>
          <p:cNvPr id="38" name="Instructie">
            <a:extLst>
              <a:ext uri="{FF2B5EF4-FFF2-40B4-BE49-F238E27FC236}">
                <a16:creationId xmlns:a16="http://schemas.microsoft.com/office/drawing/2014/main" id="{6779A242-BD7A-474C-B852-107FB05B78AC}"/>
              </a:ext>
            </a:extLst>
          </p:cNvPr>
          <p:cNvGrpSpPr/>
          <p:nvPr userDrawn="1"/>
        </p:nvGrpSpPr>
        <p:grpSpPr>
          <a:xfrm>
            <a:off x="-3437547" y="1434"/>
            <a:ext cx="3310322" cy="6001164"/>
            <a:chOff x="-3437547" y="1434"/>
            <a:chExt cx="3310322" cy="6001164"/>
          </a:xfrm>
        </p:grpSpPr>
        <p:cxnSp>
          <p:nvCxnSpPr>
            <p:cNvPr id="39" name="Rechte verbindingslijn 38">
              <a:extLst>
                <a:ext uri="{FF2B5EF4-FFF2-40B4-BE49-F238E27FC236}">
                  <a16:creationId xmlns:a16="http://schemas.microsoft.com/office/drawing/2014/main" id="{02DE278D-3283-4E86-937F-6E1F220EA400}"/>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40" name="Ovaal 39">
              <a:extLst>
                <a:ext uri="{FF2B5EF4-FFF2-40B4-BE49-F238E27FC236}">
                  <a16:creationId xmlns:a16="http://schemas.microsoft.com/office/drawing/2014/main" id="{7C553720-4E95-4459-9A22-08D0BD2DFA4F}"/>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1" name="Rechthoek 40">
              <a:extLst>
                <a:ext uri="{FF2B5EF4-FFF2-40B4-BE49-F238E27FC236}">
                  <a16:creationId xmlns:a16="http://schemas.microsoft.com/office/drawing/2014/main" id="{0D8DC655-4058-48E4-A174-681F25E3C84E}"/>
                </a:ext>
              </a:extLst>
            </p:cNvPr>
            <p:cNvSpPr/>
            <p:nvPr userDrawn="1"/>
          </p:nvSpPr>
          <p:spPr>
            <a:xfrm>
              <a:off x="-3059324" y="3588819"/>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1"/>
                </a:buClr>
                <a:buSzTx/>
                <a:buFont typeface="+mj-lt"/>
                <a:buNone/>
                <a:tabLst/>
                <a:defRPr/>
              </a:pPr>
              <a:r>
                <a:rPr kumimoji="0" lang="nl-NL" sz="1050" b="0" i="1" u="none" strike="noStrike" kern="0" cap="none" spc="0" normalizeH="0" baseline="0" noProof="0">
                  <a:ln>
                    <a:noFill/>
                  </a:ln>
                  <a:solidFill>
                    <a:schemeClr val="bg2">
                      <a:lumMod val="75000"/>
                    </a:schemeClr>
                  </a:solidFill>
                  <a:effectLst/>
                  <a:uLnTx/>
                  <a:uFillTx/>
                  <a:latin typeface="+mn-lt"/>
                  <a:cs typeface="Segoe UI Light" panose="020B0502040204020203" pitchFamily="34" charset="0"/>
                </a:rPr>
                <a:t>Quote</a:t>
              </a:r>
            </a:p>
          </p:txBody>
        </p:sp>
        <p:sp>
          <p:nvSpPr>
            <p:cNvPr id="42" name="Ovaal 41">
              <a:extLst>
                <a:ext uri="{FF2B5EF4-FFF2-40B4-BE49-F238E27FC236}">
                  <a16:creationId xmlns:a16="http://schemas.microsoft.com/office/drawing/2014/main" id="{50E51C07-8AD4-4FBA-8AAE-5E5781FB8202}"/>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3" name="Rechthoek 42">
              <a:extLst>
                <a:ext uri="{FF2B5EF4-FFF2-40B4-BE49-F238E27FC236}">
                  <a16:creationId xmlns:a16="http://schemas.microsoft.com/office/drawing/2014/main" id="{2B66EC4F-22BF-46A7-9063-8CAF46A6D170}"/>
                </a:ext>
              </a:extLst>
            </p:cNvPr>
            <p:cNvSpPr/>
            <p:nvPr userDrawn="1"/>
          </p:nvSpPr>
          <p:spPr>
            <a:xfrm>
              <a:off x="-3059324" y="3962995"/>
              <a:ext cx="2823104" cy="255963"/>
            </a:xfrm>
            <a:prstGeom prst="rect">
              <a:avLst/>
            </a:prstGeom>
            <a:noFill/>
            <a:ln w="25400" cap="flat" cmpd="sng" algn="ctr">
              <a:noFill/>
              <a:prstDash val="solid"/>
            </a:ln>
            <a:effectLst/>
          </p:spPr>
          <p:txBody>
            <a:bodyPr lIns="0" tIns="0" rIns="0" bIns="0" rtlCol="0" anchor="ctr"/>
            <a:lstStyle/>
            <a:p>
              <a:pPr marL="171450" marR="0" lvl="0" indent="-171450" algn="l" defTabSz="914400" rtl="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#2</a:t>
              </a:r>
            </a:p>
          </p:txBody>
        </p:sp>
        <p:sp>
          <p:nvSpPr>
            <p:cNvPr id="44" name="Ovaal 43">
              <a:extLst>
                <a:ext uri="{FF2B5EF4-FFF2-40B4-BE49-F238E27FC236}">
                  <a16:creationId xmlns:a16="http://schemas.microsoft.com/office/drawing/2014/main" id="{08869A33-1498-4205-91A3-8B1A51EDB07E}"/>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5" name="Rechthoek 44">
              <a:extLst>
                <a:ext uri="{FF2B5EF4-FFF2-40B4-BE49-F238E27FC236}">
                  <a16:creationId xmlns:a16="http://schemas.microsoft.com/office/drawing/2014/main" id="{796040B7-EFCC-467F-B90A-E18B16C95831}"/>
                </a:ext>
              </a:extLst>
            </p:cNvPr>
            <p:cNvSpPr/>
            <p:nvPr userDrawn="1"/>
          </p:nvSpPr>
          <p:spPr>
            <a:xfrm>
              <a:off x="-3059324" y="4335640"/>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1"/>
                  </a:solidFill>
                  <a:effectLst/>
                  <a:uLnTx/>
                  <a:uFillTx/>
                  <a:latin typeface="+mj-lt"/>
                  <a:ea typeface="+mn-ea"/>
                  <a:cs typeface="Segoe UI Light" panose="020B0502040204020203" pitchFamily="34" charset="0"/>
                </a:rPr>
                <a:t>Subtitel #2</a:t>
              </a:r>
            </a:p>
          </p:txBody>
        </p:sp>
        <p:sp>
          <p:nvSpPr>
            <p:cNvPr id="46" name="Ovaal 45">
              <a:extLst>
                <a:ext uri="{FF2B5EF4-FFF2-40B4-BE49-F238E27FC236}">
                  <a16:creationId xmlns:a16="http://schemas.microsoft.com/office/drawing/2014/main" id="{DDB43C0C-9049-4FEE-93D0-E0D8929C95E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7" name="Rechthoek 46">
              <a:extLst>
                <a:ext uri="{FF2B5EF4-FFF2-40B4-BE49-F238E27FC236}">
                  <a16:creationId xmlns:a16="http://schemas.microsoft.com/office/drawing/2014/main" id="{D215216B-B168-4DE8-ADBD-6D902C3D5325}"/>
                </a:ext>
              </a:extLst>
            </p:cNvPr>
            <p:cNvSpPr/>
            <p:nvPr userDrawn="1"/>
          </p:nvSpPr>
          <p:spPr>
            <a:xfrm>
              <a:off x="-3059324" y="4708905"/>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accent2"/>
                  </a:solidFill>
                  <a:effectLst/>
                  <a:uLnTx/>
                  <a:uFillTx/>
                  <a:latin typeface="+mj-lt"/>
                  <a:ea typeface="+mn-ea"/>
                  <a:cs typeface="Segoe UI Light" panose="020B0502040204020203" pitchFamily="34" charset="0"/>
                </a:rPr>
                <a:t>Subtitel #3</a:t>
              </a:r>
            </a:p>
          </p:txBody>
        </p:sp>
        <p:grpSp>
          <p:nvGrpSpPr>
            <p:cNvPr id="48" name="Meer informatie">
              <a:extLst>
                <a:ext uri="{FF2B5EF4-FFF2-40B4-BE49-F238E27FC236}">
                  <a16:creationId xmlns:a16="http://schemas.microsoft.com/office/drawing/2014/main" id="{D6414709-670D-4ABB-B37D-BEC1A2B9D818}"/>
                </a:ext>
              </a:extLst>
            </p:cNvPr>
            <p:cNvGrpSpPr/>
            <p:nvPr userDrawn="1"/>
          </p:nvGrpSpPr>
          <p:grpSpPr>
            <a:xfrm>
              <a:off x="-3421298" y="5206936"/>
              <a:ext cx="3178515" cy="795662"/>
              <a:chOff x="-3741486" y="3387723"/>
              <a:chExt cx="3178515" cy="795662"/>
            </a:xfrm>
          </p:grpSpPr>
          <p:sp>
            <p:nvSpPr>
              <p:cNvPr id="120" name="Freeform 101">
                <a:extLst>
                  <a:ext uri="{FF2B5EF4-FFF2-40B4-BE49-F238E27FC236}">
                    <a16:creationId xmlns:a16="http://schemas.microsoft.com/office/drawing/2014/main" id="{D29D39BA-3B93-47C8-8F0C-746CE4721212}"/>
                  </a:ext>
                </a:extLst>
              </p:cNvPr>
              <p:cNvSpPr>
                <a:spLocks noEditPoints="1"/>
              </p:cNvSpPr>
              <p:nvPr/>
            </p:nvSpPr>
            <p:spPr bwMode="auto">
              <a:xfrm>
                <a:off x="-3741486" y="3387723"/>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121" name="Rechthoek 120">
                <a:extLst>
                  <a:ext uri="{FF2B5EF4-FFF2-40B4-BE49-F238E27FC236}">
                    <a16:creationId xmlns:a16="http://schemas.microsoft.com/office/drawing/2014/main" id="{1BB45CD1-43CD-4FAC-BECE-9A54E03FF73E}"/>
                  </a:ext>
                </a:extLst>
              </p:cNvPr>
              <p:cNvSpPr/>
              <p:nvPr userDrawn="1"/>
            </p:nvSpPr>
            <p:spPr>
              <a:xfrm>
                <a:off x="-3380966" y="3459752"/>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22" name="Rechte verbindingslijn 121">
                <a:extLst>
                  <a:ext uri="{FF2B5EF4-FFF2-40B4-BE49-F238E27FC236}">
                    <a16:creationId xmlns:a16="http://schemas.microsoft.com/office/drawing/2014/main" id="{75E4FB20-E239-4363-A2BF-1E97EF2F9A1F}"/>
                  </a:ext>
                </a:extLst>
              </p:cNvPr>
              <p:cNvCxnSpPr>
                <a:cxnSpLocks/>
              </p:cNvCxnSpPr>
              <p:nvPr userDrawn="1"/>
            </p:nvCxnSpPr>
            <p:spPr>
              <a:xfrm>
                <a:off x="-3740987" y="4183385"/>
                <a:ext cx="3178016" cy="0"/>
              </a:xfrm>
              <a:prstGeom prst="line">
                <a:avLst/>
              </a:prstGeom>
              <a:noFill/>
              <a:ln w="3175" cap="flat" cmpd="sng" algn="ctr">
                <a:solidFill>
                  <a:schemeClr val="accent1"/>
                </a:solidFill>
                <a:prstDash val="solid"/>
              </a:ln>
              <a:effectLst/>
            </p:spPr>
          </p:cxnSp>
        </p:grpSp>
        <p:sp>
          <p:nvSpPr>
            <p:cNvPr id="49" name="Rechthoek 48">
              <a:extLst>
                <a:ext uri="{FF2B5EF4-FFF2-40B4-BE49-F238E27FC236}">
                  <a16:creationId xmlns:a16="http://schemas.microsoft.com/office/drawing/2014/main" id="{C4793954-6887-4696-91E1-00149426167D}"/>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50" name="Ovaal 49">
              <a:extLst>
                <a:ext uri="{FF2B5EF4-FFF2-40B4-BE49-F238E27FC236}">
                  <a16:creationId xmlns:a16="http://schemas.microsoft.com/office/drawing/2014/main" id="{0FA3DD2E-71D3-4E24-8308-922EFF1EBAF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1" name="Rechte verbindingslijn 50">
              <a:extLst>
                <a:ext uri="{FF2B5EF4-FFF2-40B4-BE49-F238E27FC236}">
                  <a16:creationId xmlns:a16="http://schemas.microsoft.com/office/drawing/2014/main" id="{634860E7-7538-4C56-96CD-1CC052C08C7C}"/>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52" name="Groep 51">
              <a:extLst>
                <a:ext uri="{FF2B5EF4-FFF2-40B4-BE49-F238E27FC236}">
                  <a16:creationId xmlns:a16="http://schemas.microsoft.com/office/drawing/2014/main" id="{E2604972-6FE8-4C38-9EF9-2FAF493C66FF}"/>
                </a:ext>
              </a:extLst>
            </p:cNvPr>
            <p:cNvGrpSpPr/>
            <p:nvPr userDrawn="1"/>
          </p:nvGrpSpPr>
          <p:grpSpPr>
            <a:xfrm>
              <a:off x="-3437547" y="349413"/>
              <a:ext cx="2933825" cy="558875"/>
              <a:chOff x="-3419346" y="368233"/>
              <a:chExt cx="3904920" cy="743862"/>
            </a:xfrm>
          </p:grpSpPr>
          <p:sp>
            <p:nvSpPr>
              <p:cNvPr id="64" name="Rechthoek 63">
                <a:extLst>
                  <a:ext uri="{FF2B5EF4-FFF2-40B4-BE49-F238E27FC236}">
                    <a16:creationId xmlns:a16="http://schemas.microsoft.com/office/drawing/2014/main" id="{9A5275F9-B167-4C21-A176-80B296FB884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65" name="Rechte verbindingslijn 64">
                <a:extLst>
                  <a:ext uri="{FF2B5EF4-FFF2-40B4-BE49-F238E27FC236}">
                    <a16:creationId xmlns:a16="http://schemas.microsoft.com/office/drawing/2014/main" id="{11585711-E87E-4A84-87BB-A915F6387C5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0A90819F-0423-4A0C-8A45-6657A125543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chthoek 66">
                <a:extLst>
                  <a:ext uri="{FF2B5EF4-FFF2-40B4-BE49-F238E27FC236}">
                    <a16:creationId xmlns:a16="http://schemas.microsoft.com/office/drawing/2014/main" id="{E9FDEA41-814C-407F-9004-DA8899C1967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8" name="Groep 67">
                <a:extLst>
                  <a:ext uri="{FF2B5EF4-FFF2-40B4-BE49-F238E27FC236}">
                    <a16:creationId xmlns:a16="http://schemas.microsoft.com/office/drawing/2014/main" id="{9853EB23-858B-455C-9283-BDC3D2DF0DB7}"/>
                  </a:ext>
                </a:extLst>
              </p:cNvPr>
              <p:cNvGrpSpPr/>
              <p:nvPr userDrawn="1"/>
            </p:nvGrpSpPr>
            <p:grpSpPr>
              <a:xfrm>
                <a:off x="-3002834" y="720303"/>
                <a:ext cx="182598" cy="143759"/>
                <a:chOff x="-3310843" y="700986"/>
                <a:chExt cx="182598" cy="143759"/>
              </a:xfrm>
            </p:grpSpPr>
            <p:grpSp>
              <p:nvGrpSpPr>
                <p:cNvPr id="108" name="Groep 107">
                  <a:extLst>
                    <a:ext uri="{FF2B5EF4-FFF2-40B4-BE49-F238E27FC236}">
                      <a16:creationId xmlns:a16="http://schemas.microsoft.com/office/drawing/2014/main" id="{A0A9A064-123F-4F73-B5B9-D1C1652A503D}"/>
                    </a:ext>
                  </a:extLst>
                </p:cNvPr>
                <p:cNvGrpSpPr/>
                <p:nvPr userDrawn="1"/>
              </p:nvGrpSpPr>
              <p:grpSpPr>
                <a:xfrm>
                  <a:off x="-3310843" y="700986"/>
                  <a:ext cx="182598" cy="143759"/>
                  <a:chOff x="-3310843" y="700986"/>
                  <a:chExt cx="182598" cy="143759"/>
                </a:xfrm>
              </p:grpSpPr>
              <p:cxnSp>
                <p:nvCxnSpPr>
                  <p:cNvPr id="115" name="Rechte verbindingslijn 114">
                    <a:extLst>
                      <a:ext uri="{FF2B5EF4-FFF2-40B4-BE49-F238E27FC236}">
                        <a16:creationId xmlns:a16="http://schemas.microsoft.com/office/drawing/2014/main" id="{4B35EBAD-D9CA-4E33-BB02-168D7DEBD25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16" name="Rechte verbindingslijn 115">
                    <a:extLst>
                      <a:ext uri="{FF2B5EF4-FFF2-40B4-BE49-F238E27FC236}">
                        <a16:creationId xmlns:a16="http://schemas.microsoft.com/office/drawing/2014/main" id="{F0D41D02-D4E3-4230-A034-76AB5AF509D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17" name="Rechte verbindingslijn 116">
                    <a:extLst>
                      <a:ext uri="{FF2B5EF4-FFF2-40B4-BE49-F238E27FC236}">
                        <a16:creationId xmlns:a16="http://schemas.microsoft.com/office/drawing/2014/main" id="{A9F8F9B7-16B5-4F2E-B689-D681F01C0B2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C1F7B22E-1B3A-445E-BD2D-E309ECE0E799}"/>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A4D571B7-9861-47B6-92DD-9B0A31DFB12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09" name="Groep 108">
                  <a:extLst>
                    <a:ext uri="{FF2B5EF4-FFF2-40B4-BE49-F238E27FC236}">
                      <a16:creationId xmlns:a16="http://schemas.microsoft.com/office/drawing/2014/main" id="{D59C2C6D-C240-461C-BC80-FCE08EFD6EB9}"/>
                    </a:ext>
                  </a:extLst>
                </p:cNvPr>
                <p:cNvGrpSpPr/>
                <p:nvPr userDrawn="1"/>
              </p:nvGrpSpPr>
              <p:grpSpPr>
                <a:xfrm flipH="1">
                  <a:off x="-3310774" y="735854"/>
                  <a:ext cx="88801" cy="72568"/>
                  <a:chOff x="-2091059" y="1395403"/>
                  <a:chExt cx="157316" cy="128558"/>
                </a:xfrm>
              </p:grpSpPr>
              <p:sp>
                <p:nvSpPr>
                  <p:cNvPr id="113" name="Rechthoek 112">
                    <a:extLst>
                      <a:ext uri="{FF2B5EF4-FFF2-40B4-BE49-F238E27FC236}">
                        <a16:creationId xmlns:a16="http://schemas.microsoft.com/office/drawing/2014/main" id="{484DDED0-559D-433E-ADD9-E7CB7DC5C8E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4" name="Pijl: punthaak 113">
                    <a:extLst>
                      <a:ext uri="{FF2B5EF4-FFF2-40B4-BE49-F238E27FC236}">
                        <a16:creationId xmlns:a16="http://schemas.microsoft.com/office/drawing/2014/main" id="{72F10318-1ACF-43FB-90C4-544210AED1A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69" name="Groep 68">
                <a:extLst>
                  <a:ext uri="{FF2B5EF4-FFF2-40B4-BE49-F238E27FC236}">
                    <a16:creationId xmlns:a16="http://schemas.microsoft.com/office/drawing/2014/main" id="{56AEC5B1-67FE-4235-9DA3-D15B483C9BE2}"/>
                  </a:ext>
                </a:extLst>
              </p:cNvPr>
              <p:cNvGrpSpPr/>
              <p:nvPr userDrawn="1"/>
            </p:nvGrpSpPr>
            <p:grpSpPr>
              <a:xfrm>
                <a:off x="-3326107" y="720303"/>
                <a:ext cx="182598" cy="143759"/>
                <a:chOff x="-3634116" y="700986"/>
                <a:chExt cx="182598" cy="143759"/>
              </a:xfrm>
            </p:grpSpPr>
            <p:grpSp>
              <p:nvGrpSpPr>
                <p:cNvPr id="99" name="Groep 98">
                  <a:extLst>
                    <a:ext uri="{FF2B5EF4-FFF2-40B4-BE49-F238E27FC236}">
                      <a16:creationId xmlns:a16="http://schemas.microsoft.com/office/drawing/2014/main" id="{F3B46B61-9082-47A4-BEF4-4CF219D2778D}"/>
                    </a:ext>
                  </a:extLst>
                </p:cNvPr>
                <p:cNvGrpSpPr/>
                <p:nvPr userDrawn="1"/>
              </p:nvGrpSpPr>
              <p:grpSpPr>
                <a:xfrm>
                  <a:off x="-3634116" y="700986"/>
                  <a:ext cx="182598" cy="143759"/>
                  <a:chOff x="-3634116" y="700986"/>
                  <a:chExt cx="182598" cy="143759"/>
                </a:xfrm>
              </p:grpSpPr>
              <p:cxnSp>
                <p:nvCxnSpPr>
                  <p:cNvPr id="103" name="Rechte verbindingslijn 102">
                    <a:extLst>
                      <a:ext uri="{FF2B5EF4-FFF2-40B4-BE49-F238E27FC236}">
                        <a16:creationId xmlns:a16="http://schemas.microsoft.com/office/drawing/2014/main" id="{23F84B97-F6B2-4CC1-B679-D0712BFB0A0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04" name="Rechte verbindingslijn 103">
                    <a:extLst>
                      <a:ext uri="{FF2B5EF4-FFF2-40B4-BE49-F238E27FC236}">
                        <a16:creationId xmlns:a16="http://schemas.microsoft.com/office/drawing/2014/main" id="{8245BE0B-DDBD-42DB-BB8C-CE546517A20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05" name="Rechte verbindingslijn 104">
                    <a:extLst>
                      <a:ext uri="{FF2B5EF4-FFF2-40B4-BE49-F238E27FC236}">
                        <a16:creationId xmlns:a16="http://schemas.microsoft.com/office/drawing/2014/main" id="{F239CBCB-ADC9-47CE-BF85-F789D3A369B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06" name="Rechte verbindingslijn 105">
                    <a:extLst>
                      <a:ext uri="{FF2B5EF4-FFF2-40B4-BE49-F238E27FC236}">
                        <a16:creationId xmlns:a16="http://schemas.microsoft.com/office/drawing/2014/main" id="{BB5893EE-DECA-4CDF-A661-43E4FCCA9A2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9874798C-1D68-4159-8645-4531B4D2EE4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00" name="Groep 99">
                  <a:extLst>
                    <a:ext uri="{FF2B5EF4-FFF2-40B4-BE49-F238E27FC236}">
                      <a16:creationId xmlns:a16="http://schemas.microsoft.com/office/drawing/2014/main" id="{D0D677C2-C10D-451F-AB78-8A6C60880CA7}"/>
                    </a:ext>
                  </a:extLst>
                </p:cNvPr>
                <p:cNvGrpSpPr/>
                <p:nvPr userDrawn="1"/>
              </p:nvGrpSpPr>
              <p:grpSpPr>
                <a:xfrm>
                  <a:off x="-3634047" y="735854"/>
                  <a:ext cx="88801" cy="72568"/>
                  <a:chOff x="-2091059" y="1395403"/>
                  <a:chExt cx="157316" cy="128558"/>
                </a:xfrm>
              </p:grpSpPr>
              <p:sp>
                <p:nvSpPr>
                  <p:cNvPr id="101" name="Rechthoek 100">
                    <a:extLst>
                      <a:ext uri="{FF2B5EF4-FFF2-40B4-BE49-F238E27FC236}">
                        <a16:creationId xmlns:a16="http://schemas.microsoft.com/office/drawing/2014/main" id="{D900BC27-2D2B-4133-8385-045BEBCEFFF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2" name="Pijl: punthaak 101">
                    <a:extLst>
                      <a:ext uri="{FF2B5EF4-FFF2-40B4-BE49-F238E27FC236}">
                        <a16:creationId xmlns:a16="http://schemas.microsoft.com/office/drawing/2014/main" id="{2073330B-DF55-4874-ACB4-6EC78D199F2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70" name="Rechte verbindingslijn 69">
                <a:extLst>
                  <a:ext uri="{FF2B5EF4-FFF2-40B4-BE49-F238E27FC236}">
                    <a16:creationId xmlns:a16="http://schemas.microsoft.com/office/drawing/2014/main" id="{32873215-A9C8-4ECD-B422-395B7D6D7F8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71" name="Rechte verbindingslijn 70">
                <a:extLst>
                  <a:ext uri="{FF2B5EF4-FFF2-40B4-BE49-F238E27FC236}">
                    <a16:creationId xmlns:a16="http://schemas.microsoft.com/office/drawing/2014/main" id="{45E1EF08-2C42-4703-BCFA-D33CDAA3A4C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72" name="Groep 71">
                <a:extLst>
                  <a:ext uri="{FF2B5EF4-FFF2-40B4-BE49-F238E27FC236}">
                    <a16:creationId xmlns:a16="http://schemas.microsoft.com/office/drawing/2014/main" id="{521EE023-2DBE-49F3-9972-BFE374DE3023}"/>
                  </a:ext>
                </a:extLst>
              </p:cNvPr>
              <p:cNvGrpSpPr/>
              <p:nvPr userDrawn="1"/>
            </p:nvGrpSpPr>
            <p:grpSpPr>
              <a:xfrm>
                <a:off x="-2425037" y="370226"/>
                <a:ext cx="357690" cy="330595"/>
                <a:chOff x="-2721817" y="347336"/>
                <a:chExt cx="432805" cy="400021"/>
              </a:xfrm>
            </p:grpSpPr>
            <p:sp>
              <p:nvSpPr>
                <p:cNvPr id="87" name="Rechthoek 86">
                  <a:extLst>
                    <a:ext uri="{FF2B5EF4-FFF2-40B4-BE49-F238E27FC236}">
                      <a16:creationId xmlns:a16="http://schemas.microsoft.com/office/drawing/2014/main" id="{F9BA68AF-9BB3-4465-9230-7371A57C500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88" name="Groep 87">
                  <a:extLst>
                    <a:ext uri="{FF2B5EF4-FFF2-40B4-BE49-F238E27FC236}">
                      <a16:creationId xmlns:a16="http://schemas.microsoft.com/office/drawing/2014/main" id="{FCAA3D8C-CBD9-42F9-96EE-4D78F0B33BA5}"/>
                    </a:ext>
                  </a:extLst>
                </p:cNvPr>
                <p:cNvGrpSpPr/>
                <p:nvPr userDrawn="1"/>
              </p:nvGrpSpPr>
              <p:grpSpPr>
                <a:xfrm>
                  <a:off x="-2652453" y="431583"/>
                  <a:ext cx="294076" cy="231526"/>
                  <a:chOff x="-3634116" y="700986"/>
                  <a:chExt cx="182598" cy="143759"/>
                </a:xfrm>
              </p:grpSpPr>
              <p:grpSp>
                <p:nvGrpSpPr>
                  <p:cNvPr id="89" name="Groep 88">
                    <a:extLst>
                      <a:ext uri="{FF2B5EF4-FFF2-40B4-BE49-F238E27FC236}">
                        <a16:creationId xmlns:a16="http://schemas.microsoft.com/office/drawing/2014/main" id="{4EB07919-9E15-4D07-91A5-872B8C0F04DF}"/>
                      </a:ext>
                    </a:extLst>
                  </p:cNvPr>
                  <p:cNvGrpSpPr/>
                  <p:nvPr userDrawn="1"/>
                </p:nvGrpSpPr>
                <p:grpSpPr>
                  <a:xfrm>
                    <a:off x="-3634116" y="700986"/>
                    <a:ext cx="182598" cy="143759"/>
                    <a:chOff x="-3634116" y="700986"/>
                    <a:chExt cx="182598" cy="143759"/>
                  </a:xfrm>
                </p:grpSpPr>
                <p:cxnSp>
                  <p:nvCxnSpPr>
                    <p:cNvPr id="93" name="Rechte verbindingslijn 92">
                      <a:extLst>
                        <a:ext uri="{FF2B5EF4-FFF2-40B4-BE49-F238E27FC236}">
                          <a16:creationId xmlns:a16="http://schemas.microsoft.com/office/drawing/2014/main" id="{3C4A21E3-FD35-4B2C-9501-01C6D931DDE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94" name="Rechte verbindingslijn 93">
                      <a:extLst>
                        <a:ext uri="{FF2B5EF4-FFF2-40B4-BE49-F238E27FC236}">
                          <a16:creationId xmlns:a16="http://schemas.microsoft.com/office/drawing/2014/main" id="{7E5C0B1C-F297-4B3F-8B9F-EF9D81CF304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95" name="Rechte verbindingslijn 94">
                      <a:extLst>
                        <a:ext uri="{FF2B5EF4-FFF2-40B4-BE49-F238E27FC236}">
                          <a16:creationId xmlns:a16="http://schemas.microsoft.com/office/drawing/2014/main" id="{34139B29-FF1E-4CDA-ADA8-9A3B93B25CC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96" name="Rechte verbindingslijn 95">
                      <a:extLst>
                        <a:ext uri="{FF2B5EF4-FFF2-40B4-BE49-F238E27FC236}">
                          <a16:creationId xmlns:a16="http://schemas.microsoft.com/office/drawing/2014/main" id="{0F2F9C91-CEAC-4AB4-8E96-746698C7702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98" name="Rechte verbindingslijn 97">
                      <a:extLst>
                        <a:ext uri="{FF2B5EF4-FFF2-40B4-BE49-F238E27FC236}">
                          <a16:creationId xmlns:a16="http://schemas.microsoft.com/office/drawing/2014/main" id="{5D3AC519-763F-47A7-AC7A-9648CC244570}"/>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90" name="Groep 89">
                    <a:extLst>
                      <a:ext uri="{FF2B5EF4-FFF2-40B4-BE49-F238E27FC236}">
                        <a16:creationId xmlns:a16="http://schemas.microsoft.com/office/drawing/2014/main" id="{F46E3E13-2961-451A-88FC-AF286B047FEC}"/>
                      </a:ext>
                    </a:extLst>
                  </p:cNvPr>
                  <p:cNvGrpSpPr/>
                  <p:nvPr userDrawn="1"/>
                </p:nvGrpSpPr>
                <p:grpSpPr>
                  <a:xfrm>
                    <a:off x="-3634047" y="735854"/>
                    <a:ext cx="88801" cy="72568"/>
                    <a:chOff x="-2091059" y="1395403"/>
                    <a:chExt cx="157316" cy="128558"/>
                  </a:xfrm>
                </p:grpSpPr>
                <p:sp>
                  <p:nvSpPr>
                    <p:cNvPr id="91" name="Rechthoek 90">
                      <a:extLst>
                        <a:ext uri="{FF2B5EF4-FFF2-40B4-BE49-F238E27FC236}">
                          <a16:creationId xmlns:a16="http://schemas.microsoft.com/office/drawing/2014/main" id="{01A2CABD-E4D2-4E3A-BFCB-CE746AB63F0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92" name="Pijl: punthaak 91">
                      <a:extLst>
                        <a:ext uri="{FF2B5EF4-FFF2-40B4-BE49-F238E27FC236}">
                          <a16:creationId xmlns:a16="http://schemas.microsoft.com/office/drawing/2014/main" id="{B5CE9C48-1164-40DA-AB8B-68042CBA683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73" name="Groep 72">
                <a:extLst>
                  <a:ext uri="{FF2B5EF4-FFF2-40B4-BE49-F238E27FC236}">
                    <a16:creationId xmlns:a16="http://schemas.microsoft.com/office/drawing/2014/main" id="{D61E129A-11B9-437F-B290-F46053E15782}"/>
                  </a:ext>
                </a:extLst>
              </p:cNvPr>
              <p:cNvGrpSpPr/>
              <p:nvPr userDrawn="1"/>
            </p:nvGrpSpPr>
            <p:grpSpPr>
              <a:xfrm>
                <a:off x="-2425037" y="781500"/>
                <a:ext cx="357690" cy="330595"/>
                <a:chOff x="-2721817" y="782525"/>
                <a:chExt cx="432805" cy="400021"/>
              </a:xfrm>
            </p:grpSpPr>
            <p:sp>
              <p:nvSpPr>
                <p:cNvPr id="76" name="Rechthoek 75">
                  <a:extLst>
                    <a:ext uri="{FF2B5EF4-FFF2-40B4-BE49-F238E27FC236}">
                      <a16:creationId xmlns:a16="http://schemas.microsoft.com/office/drawing/2014/main" id="{164CC053-F455-4A2A-88BD-8B9C16A683A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77" name="Groep 76">
                  <a:extLst>
                    <a:ext uri="{FF2B5EF4-FFF2-40B4-BE49-F238E27FC236}">
                      <a16:creationId xmlns:a16="http://schemas.microsoft.com/office/drawing/2014/main" id="{B144B1F0-0302-43F4-B950-B07DD1A03119}"/>
                    </a:ext>
                  </a:extLst>
                </p:cNvPr>
                <p:cNvGrpSpPr/>
                <p:nvPr userDrawn="1"/>
              </p:nvGrpSpPr>
              <p:grpSpPr>
                <a:xfrm>
                  <a:off x="-2652453" y="866772"/>
                  <a:ext cx="294076" cy="231526"/>
                  <a:chOff x="-3310843" y="700986"/>
                  <a:chExt cx="182598" cy="143759"/>
                </a:xfrm>
              </p:grpSpPr>
              <p:grpSp>
                <p:nvGrpSpPr>
                  <p:cNvPr id="78" name="Groep 77">
                    <a:extLst>
                      <a:ext uri="{FF2B5EF4-FFF2-40B4-BE49-F238E27FC236}">
                        <a16:creationId xmlns:a16="http://schemas.microsoft.com/office/drawing/2014/main" id="{DC6AED73-29A8-4816-B7F3-DA4DCC6DAA35}"/>
                      </a:ext>
                    </a:extLst>
                  </p:cNvPr>
                  <p:cNvGrpSpPr/>
                  <p:nvPr userDrawn="1"/>
                </p:nvGrpSpPr>
                <p:grpSpPr>
                  <a:xfrm>
                    <a:off x="-3310843" y="700986"/>
                    <a:ext cx="182598" cy="143759"/>
                    <a:chOff x="-3310843" y="700986"/>
                    <a:chExt cx="182598" cy="143759"/>
                  </a:xfrm>
                </p:grpSpPr>
                <p:cxnSp>
                  <p:nvCxnSpPr>
                    <p:cNvPr id="82" name="Rechte verbindingslijn 81">
                      <a:extLst>
                        <a:ext uri="{FF2B5EF4-FFF2-40B4-BE49-F238E27FC236}">
                          <a16:creationId xmlns:a16="http://schemas.microsoft.com/office/drawing/2014/main" id="{6FD50FA9-B9A9-4DD0-BAB4-3EDE7382EF13}"/>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83" name="Rechte verbindingslijn 82">
                      <a:extLst>
                        <a:ext uri="{FF2B5EF4-FFF2-40B4-BE49-F238E27FC236}">
                          <a16:creationId xmlns:a16="http://schemas.microsoft.com/office/drawing/2014/main" id="{01FF37C9-1302-4FA1-B3DC-7B74F51D21E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84" name="Rechte verbindingslijn 83">
                      <a:extLst>
                        <a:ext uri="{FF2B5EF4-FFF2-40B4-BE49-F238E27FC236}">
                          <a16:creationId xmlns:a16="http://schemas.microsoft.com/office/drawing/2014/main" id="{B90FA418-C04B-4387-81FA-CA2CD91CD3D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85" name="Rechte verbindingslijn 84">
                      <a:extLst>
                        <a:ext uri="{FF2B5EF4-FFF2-40B4-BE49-F238E27FC236}">
                          <a16:creationId xmlns:a16="http://schemas.microsoft.com/office/drawing/2014/main" id="{04ACE1F0-9A7F-4735-B94F-6A306AEEC29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86" name="Rechte verbindingslijn 85">
                      <a:extLst>
                        <a:ext uri="{FF2B5EF4-FFF2-40B4-BE49-F238E27FC236}">
                          <a16:creationId xmlns:a16="http://schemas.microsoft.com/office/drawing/2014/main" id="{ECDE45A3-AF44-4A23-9B16-09CB591DA4E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79" name="Groep 78">
                    <a:extLst>
                      <a:ext uri="{FF2B5EF4-FFF2-40B4-BE49-F238E27FC236}">
                        <a16:creationId xmlns:a16="http://schemas.microsoft.com/office/drawing/2014/main" id="{3BEBB3F8-823E-4A39-8A21-A30F69B73319}"/>
                      </a:ext>
                    </a:extLst>
                  </p:cNvPr>
                  <p:cNvGrpSpPr/>
                  <p:nvPr userDrawn="1"/>
                </p:nvGrpSpPr>
                <p:grpSpPr>
                  <a:xfrm flipH="1">
                    <a:off x="-3310774" y="735854"/>
                    <a:ext cx="88801" cy="72568"/>
                    <a:chOff x="-2091059" y="1395403"/>
                    <a:chExt cx="157316" cy="128558"/>
                  </a:xfrm>
                </p:grpSpPr>
                <p:sp>
                  <p:nvSpPr>
                    <p:cNvPr id="80" name="Rechthoek 79">
                      <a:extLst>
                        <a:ext uri="{FF2B5EF4-FFF2-40B4-BE49-F238E27FC236}">
                          <a16:creationId xmlns:a16="http://schemas.microsoft.com/office/drawing/2014/main" id="{1B0134AE-0DC1-45DD-8DC3-338F4CC185C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1" name="Pijl: punthaak 80">
                      <a:extLst>
                        <a:ext uri="{FF2B5EF4-FFF2-40B4-BE49-F238E27FC236}">
                          <a16:creationId xmlns:a16="http://schemas.microsoft.com/office/drawing/2014/main" id="{638BF730-4167-466C-B05B-E883FB6AD41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74" name="Rechthoek 73">
                <a:extLst>
                  <a:ext uri="{FF2B5EF4-FFF2-40B4-BE49-F238E27FC236}">
                    <a16:creationId xmlns:a16="http://schemas.microsoft.com/office/drawing/2014/main" id="{78FAA54A-1672-4731-A19B-4612BD508B4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75" name="Rechthoek 74">
                <a:extLst>
                  <a:ext uri="{FF2B5EF4-FFF2-40B4-BE49-F238E27FC236}">
                    <a16:creationId xmlns:a16="http://schemas.microsoft.com/office/drawing/2014/main" id="{FF71F059-C8DC-40B4-B68C-407E264C88D8}"/>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53" name="Rechte verbindingslijn 52">
              <a:extLst>
                <a:ext uri="{FF2B5EF4-FFF2-40B4-BE49-F238E27FC236}">
                  <a16:creationId xmlns:a16="http://schemas.microsoft.com/office/drawing/2014/main" id="{F4EB5958-9606-4DF6-B053-1FDF6F2622EC}"/>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54" name="Rechthoek 53">
              <a:extLst>
                <a:ext uri="{FF2B5EF4-FFF2-40B4-BE49-F238E27FC236}">
                  <a16:creationId xmlns:a16="http://schemas.microsoft.com/office/drawing/2014/main" id="{9E714A48-F227-4D6E-BBFB-438C3903201E}"/>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Pct val="140000"/>
                <a:buFont typeface="Arial" panose="020B0604020202020204" pitchFamily="34" charset="0"/>
                <a:buChar char="•"/>
                <a:tabLst/>
                <a:defRPr/>
              </a:pP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5" name="Ovaal 54">
              <a:extLst>
                <a:ext uri="{FF2B5EF4-FFF2-40B4-BE49-F238E27FC236}">
                  <a16:creationId xmlns:a16="http://schemas.microsoft.com/office/drawing/2014/main" id="{29C7D4D9-A1CB-49E8-A07D-851550F133C2}"/>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6" name="Rechthoek 55">
              <a:extLst>
                <a:ext uri="{FF2B5EF4-FFF2-40B4-BE49-F238E27FC236}">
                  <a16:creationId xmlns:a16="http://schemas.microsoft.com/office/drawing/2014/main" id="{FA1E1957-4BBB-4C66-B655-9A1455890160}"/>
                </a:ext>
              </a:extLst>
            </p:cNvPr>
            <p:cNvSpPr/>
            <p:nvPr userDrawn="1"/>
          </p:nvSpPr>
          <p:spPr>
            <a:xfrm>
              <a:off x="-2950329" y="2091064"/>
              <a:ext cx="2823104" cy="255963"/>
            </a:xfrm>
            <a:prstGeom prst="rect">
              <a:avLst/>
            </a:prstGeom>
            <a:noFill/>
            <a:ln w="25400" cap="flat" cmpd="sng" algn="ctr">
              <a:noFill/>
              <a:prstDash val="solid"/>
            </a:ln>
            <a:effectLst/>
          </p:spPr>
          <p:txBody>
            <a:bodyPr lIns="0" tIns="0" rIns="0" bIns="0" rtlCol="0" anchor="ctr"/>
            <a:lstStyle/>
            <a:p>
              <a:pPr marL="263525" marR="0" lvl="0" indent="-82550" defTabSz="914400" eaLnBrk="1" fontAlgn="auto" latinLnBrk="0" hangingPunct="1">
                <a:lnSpc>
                  <a:spcPct val="90000"/>
                </a:lnSpc>
                <a:spcBef>
                  <a:spcPts val="600"/>
                </a:spcBef>
                <a:spcAft>
                  <a:spcPts val="600"/>
                </a:spcAft>
                <a:buClr>
                  <a:schemeClr val="tx2"/>
                </a:buClr>
                <a:buSzPct val="140000"/>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7" name="Ovaal 56">
              <a:extLst>
                <a:ext uri="{FF2B5EF4-FFF2-40B4-BE49-F238E27FC236}">
                  <a16:creationId xmlns:a16="http://schemas.microsoft.com/office/drawing/2014/main" id="{5ED469EA-16FC-4202-B92C-604551DC3FFC}"/>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58" name="Rechthoek 57">
              <a:extLst>
                <a:ext uri="{FF2B5EF4-FFF2-40B4-BE49-F238E27FC236}">
                  <a16:creationId xmlns:a16="http://schemas.microsoft.com/office/drawing/2014/main" id="{51B4EB7F-AEC1-4A90-B6C3-F9B189D2AF27}"/>
                </a:ext>
              </a:extLst>
            </p:cNvPr>
            <p:cNvSpPr/>
            <p:nvPr userDrawn="1"/>
          </p:nvSpPr>
          <p:spPr>
            <a:xfrm>
              <a:off x="-3059324" y="246524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
                  <a:schemeClr val="accent3"/>
                </a:buClr>
                <a:buSzTx/>
                <a:buFont typeface="Open Sans" panose="020B0606030504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59" name="Ovaal 58">
              <a:extLst>
                <a:ext uri="{FF2B5EF4-FFF2-40B4-BE49-F238E27FC236}">
                  <a16:creationId xmlns:a16="http://schemas.microsoft.com/office/drawing/2014/main" id="{9738F0A8-AA06-408E-A92A-2426DF09F40D}"/>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60" name="Rechthoek 59">
              <a:extLst>
                <a:ext uri="{FF2B5EF4-FFF2-40B4-BE49-F238E27FC236}">
                  <a16:creationId xmlns:a16="http://schemas.microsoft.com/office/drawing/2014/main" id="{63BC9485-9DD7-49CE-A90F-5BDB70148E73}"/>
                </a:ext>
              </a:extLst>
            </p:cNvPr>
            <p:cNvSpPr/>
            <p:nvPr userDrawn="1"/>
          </p:nvSpPr>
          <p:spPr>
            <a:xfrm>
              <a:off x="-3059324" y="2865595"/>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j-lt"/>
                  <a:cs typeface="Segoe UI Light" panose="020B0502040204020203" pitchFamily="34" charset="0"/>
                </a:rPr>
                <a:t>Subtitel</a:t>
              </a:r>
            </a:p>
          </p:txBody>
        </p:sp>
        <p:sp>
          <p:nvSpPr>
            <p:cNvPr id="61" name="Ovaal 60">
              <a:extLst>
                <a:ext uri="{FF2B5EF4-FFF2-40B4-BE49-F238E27FC236}">
                  <a16:creationId xmlns:a16="http://schemas.microsoft.com/office/drawing/2014/main" id="{060B328F-C684-41AF-82F1-4030DDF74CC1}"/>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62" name="Rechthoek 61">
              <a:extLst>
                <a:ext uri="{FF2B5EF4-FFF2-40B4-BE49-F238E27FC236}">
                  <a16:creationId xmlns:a16="http://schemas.microsoft.com/office/drawing/2014/main" id="{FE359776-FF84-4BBE-B637-033EEBE2AFB0}"/>
                </a:ext>
              </a:extLst>
            </p:cNvPr>
            <p:cNvSpPr/>
            <p:nvPr userDrawn="1"/>
          </p:nvSpPr>
          <p:spPr>
            <a:xfrm>
              <a:off x="-3059324" y="3221491"/>
              <a:ext cx="2823104" cy="255963"/>
            </a:xfrm>
            <a:prstGeom prst="rect">
              <a:avLst/>
            </a:prstGeom>
            <a:noFill/>
            <a:ln w="25400" cap="flat" cmpd="sng" algn="ctr">
              <a:noFill/>
              <a:prstDash val="solid"/>
            </a:ln>
            <a:effectLst/>
          </p:spPr>
          <p:txBody>
            <a:bodyPr lIns="0" tIns="0" rIns="0" bIns="0" rtlCol="0" anchor="ctr"/>
            <a:lstStyle/>
            <a:p>
              <a:pPr marL="180975" marR="0" lvl="0" indent="-180975" algn="l" defTabSz="914400" rtl="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Numerieke </a:t>
              </a:r>
              <a:r>
                <a:rPr kumimoji="0" lang="nl-NL" sz="11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a:t>
              </a:r>
              <a:endParaRPr kumimoji="0" lang="nl-NL" sz="1100" b="0" i="0" u="none" strike="noStrike" kern="0" cap="none" spc="0" normalizeH="0" baseline="0" noProof="0">
                <a:ln>
                  <a:noFill/>
                </a:ln>
                <a:solidFill>
                  <a:srgbClr val="000000"/>
                </a:solidFill>
                <a:effectLst/>
                <a:uLnTx/>
                <a:uFillTx/>
                <a:latin typeface="+mn-lt"/>
                <a:ea typeface="+mn-ea"/>
                <a:cs typeface="Segoe UI Light" panose="020B0502040204020203" pitchFamily="34" charset="0"/>
              </a:endParaRPr>
            </a:p>
          </p:txBody>
        </p:sp>
        <p:sp>
          <p:nvSpPr>
            <p:cNvPr id="63" name="Rechthoek 62">
              <a:extLst>
                <a:ext uri="{FF2B5EF4-FFF2-40B4-BE49-F238E27FC236}">
                  <a16:creationId xmlns:a16="http://schemas.microsoft.com/office/drawing/2014/main" id="{5067B493-7A99-4EC3-990D-7E37925DEC7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grpSp>
    </p:spTree>
    <p:extLst>
      <p:ext uri="{BB962C8B-B14F-4D97-AF65-F5344CB8AC3E}">
        <p14:creationId xmlns:p14="http://schemas.microsoft.com/office/powerpoint/2010/main" val="3279967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0% TABEL SLIDE">
    <p:spTree>
      <p:nvGrpSpPr>
        <p:cNvPr id="1" name=""/>
        <p:cNvGrpSpPr/>
        <p:nvPr/>
      </p:nvGrpSpPr>
      <p:grpSpPr>
        <a:xfrm>
          <a:off x="0" y="0"/>
          <a:ext cx="0" cy="0"/>
          <a:chOff x="0" y="0"/>
          <a:chExt cx="0" cy="0"/>
        </a:xfrm>
      </p:grpSpPr>
      <p:pic>
        <p:nvPicPr>
          <p:cNvPr id="110" name="Picture 17">
            <a:extLst>
              <a:ext uri="{FF2B5EF4-FFF2-40B4-BE49-F238E27FC236}">
                <a16:creationId xmlns:a16="http://schemas.microsoft.com/office/drawing/2014/main" id="{E956BC3F-61D2-4A58-B7B8-17CAF36782F1}"/>
              </a:ext>
            </a:extLst>
          </p:cNvPr>
          <p:cNvPicPr>
            <a:picLocks noChangeAspect="1"/>
          </p:cNvPicPr>
          <p:nvPr userDrawn="1"/>
        </p:nvPicPr>
        <p:blipFill rotWithShape="1">
          <a:blip r:embed="rId2" cstate="screen">
            <a:duotone>
              <a:prstClr val="black"/>
              <a:schemeClr val="accent1">
                <a:tint val="45000"/>
                <a:satMod val="400000"/>
              </a:schemeClr>
            </a:duotone>
            <a:alphaModFix am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799857" y="-11151"/>
            <a:ext cx="7392144" cy="6869151"/>
          </a:xfrm>
          <a:prstGeom prst="rect">
            <a:avLst/>
          </a:prstGeom>
        </p:spPr>
      </p:pic>
      <p:sp>
        <p:nvSpPr>
          <p:cNvPr id="2" name="Titel 1"/>
          <p:cNvSpPr>
            <a:spLocks noGrp="1"/>
          </p:cNvSpPr>
          <p:nvPr>
            <p:ph type="title" hasCustomPrompt="1"/>
          </p:nvPr>
        </p:nvSpPr>
        <p:spPr>
          <a:xfrm>
            <a:off x="698500" y="798650"/>
            <a:ext cx="10775070"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100% TABEL SLIDE</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499" y="319732"/>
            <a:ext cx="10794483"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pic>
        <p:nvPicPr>
          <p:cNvPr id="111" name="Picture 17">
            <a:extLst>
              <a:ext uri="{FF2B5EF4-FFF2-40B4-BE49-F238E27FC236}">
                <a16:creationId xmlns:a16="http://schemas.microsoft.com/office/drawing/2014/main" id="{227AE347-6BE4-46C5-BFE6-942874CB39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3202" y="6192000"/>
            <a:ext cx="1080116" cy="351038"/>
          </a:xfrm>
          <a:prstGeom prst="rect">
            <a:avLst/>
          </a:prstGeom>
        </p:spPr>
      </p:pic>
      <p:sp>
        <p:nvSpPr>
          <p:cNvPr id="109" name="Tijdelijke aanduiding voor tabel 8">
            <a:extLst>
              <a:ext uri="{FF2B5EF4-FFF2-40B4-BE49-F238E27FC236}">
                <a16:creationId xmlns:a16="http://schemas.microsoft.com/office/drawing/2014/main" id="{50619DF3-9F0A-4EE4-8465-E533DCCD71CB}"/>
              </a:ext>
            </a:extLst>
          </p:cNvPr>
          <p:cNvSpPr>
            <a:spLocks noGrp="1"/>
          </p:cNvSpPr>
          <p:nvPr>
            <p:ph type="tbl" sz="quarter" idx="18" hasCustomPrompt="1"/>
          </p:nvPr>
        </p:nvSpPr>
        <p:spPr>
          <a:xfrm>
            <a:off x="698499" y="1630432"/>
            <a:ext cx="10809944" cy="4207658"/>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onderstaande icoon </a:t>
            </a:r>
            <a:br>
              <a:rPr lang="nl-NL"/>
            </a:br>
            <a:r>
              <a:rPr lang="nl-NL"/>
              <a:t>om een tabel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1" name="Instructie">
            <a:extLst>
              <a:ext uri="{FF2B5EF4-FFF2-40B4-BE49-F238E27FC236}">
                <a16:creationId xmlns:a16="http://schemas.microsoft.com/office/drawing/2014/main" id="{F8328780-1245-48BC-9EC6-74FA3B0531B8}"/>
              </a:ext>
            </a:extLst>
          </p:cNvPr>
          <p:cNvGrpSpPr/>
          <p:nvPr userDrawn="1"/>
        </p:nvGrpSpPr>
        <p:grpSpPr>
          <a:xfrm>
            <a:off x="12391601" y="0"/>
            <a:ext cx="3183678" cy="3418198"/>
            <a:chOff x="12391601" y="0"/>
            <a:chExt cx="3183678" cy="3418198"/>
          </a:xfrm>
        </p:grpSpPr>
        <p:grpSp>
          <p:nvGrpSpPr>
            <p:cNvPr id="12" name="Meer informatie">
              <a:extLst>
                <a:ext uri="{FF2B5EF4-FFF2-40B4-BE49-F238E27FC236}">
                  <a16:creationId xmlns:a16="http://schemas.microsoft.com/office/drawing/2014/main" id="{FF063FFE-240F-4B43-86B0-5C6709358798}"/>
                </a:ext>
              </a:extLst>
            </p:cNvPr>
            <p:cNvGrpSpPr/>
            <p:nvPr userDrawn="1"/>
          </p:nvGrpSpPr>
          <p:grpSpPr>
            <a:xfrm>
              <a:off x="12396764" y="2622893"/>
              <a:ext cx="3178515" cy="795305"/>
              <a:chOff x="-3741486" y="3347116"/>
              <a:chExt cx="3178515" cy="795305"/>
            </a:xfrm>
          </p:grpSpPr>
          <p:sp>
            <p:nvSpPr>
              <p:cNvPr id="34" name="Freeform 101">
                <a:extLst>
                  <a:ext uri="{FF2B5EF4-FFF2-40B4-BE49-F238E27FC236}">
                    <a16:creationId xmlns:a16="http://schemas.microsoft.com/office/drawing/2014/main" id="{CDAA3CE3-6BB9-47B6-AB03-BD22E0848A4A}"/>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5" name="Rechthoek 34">
                <a:extLst>
                  <a:ext uri="{FF2B5EF4-FFF2-40B4-BE49-F238E27FC236}">
                    <a16:creationId xmlns:a16="http://schemas.microsoft.com/office/drawing/2014/main" id="{B1407DD9-875A-444B-A4F1-EC73060D673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6" name="Rechte verbindingslijn 35">
                <a:extLst>
                  <a:ext uri="{FF2B5EF4-FFF2-40B4-BE49-F238E27FC236}">
                    <a16:creationId xmlns:a16="http://schemas.microsoft.com/office/drawing/2014/main" id="{E83AA1AB-C52A-43F6-98B6-86443E50650D}"/>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3" name="Rechthoek 12">
              <a:extLst>
                <a:ext uri="{FF2B5EF4-FFF2-40B4-BE49-F238E27FC236}">
                  <a16:creationId xmlns:a16="http://schemas.microsoft.com/office/drawing/2014/main" id="{24D70A23-BCC1-4A20-B88B-A5603DD8A14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Tabel invoegen/veranderen</a:t>
              </a:r>
            </a:p>
          </p:txBody>
        </p:sp>
        <p:sp>
          <p:nvSpPr>
            <p:cNvPr id="14" name="Ovaal 13">
              <a:extLst>
                <a:ext uri="{FF2B5EF4-FFF2-40B4-BE49-F238E27FC236}">
                  <a16:creationId xmlns:a16="http://schemas.microsoft.com/office/drawing/2014/main" id="{E55BAC6D-4DC0-41EA-99D5-55D42D79E57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 name="Rechte verbindingslijn 14">
              <a:extLst>
                <a:ext uri="{FF2B5EF4-FFF2-40B4-BE49-F238E27FC236}">
                  <a16:creationId xmlns:a16="http://schemas.microsoft.com/office/drawing/2014/main" id="{72A58ED6-60B4-41F7-A0A8-1D26E5875C1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6" name="Rechte verbindingslijn 15">
              <a:extLst>
                <a:ext uri="{FF2B5EF4-FFF2-40B4-BE49-F238E27FC236}">
                  <a16:creationId xmlns:a16="http://schemas.microsoft.com/office/drawing/2014/main" id="{A147154D-B5E2-4A31-9477-17FBABA5BA6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7" name="Rechthoek 16">
              <a:extLst>
                <a:ext uri="{FF2B5EF4-FFF2-40B4-BE49-F238E27FC236}">
                  <a16:creationId xmlns:a16="http://schemas.microsoft.com/office/drawing/2014/main" id="{2569384C-A5C4-4710-BFCD-69E3B1B0D43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 name="Ovaal 17">
              <a:extLst>
                <a:ext uri="{FF2B5EF4-FFF2-40B4-BE49-F238E27FC236}">
                  <a16:creationId xmlns:a16="http://schemas.microsoft.com/office/drawing/2014/main" id="{20DAD97A-DC6D-4C39-926B-90A0EF923C0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9" name="Rechthoek 18">
              <a:extLst>
                <a:ext uri="{FF2B5EF4-FFF2-40B4-BE49-F238E27FC236}">
                  <a16:creationId xmlns:a16="http://schemas.microsoft.com/office/drawing/2014/main" id="{A819521B-BD4C-42B3-886C-502C5F1287B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0" name="Groep 19">
              <a:extLst>
                <a:ext uri="{FF2B5EF4-FFF2-40B4-BE49-F238E27FC236}">
                  <a16:creationId xmlns:a16="http://schemas.microsoft.com/office/drawing/2014/main" id="{5BD71F53-2CD8-418A-87BC-8D67D6E148C7}"/>
                </a:ext>
              </a:extLst>
            </p:cNvPr>
            <p:cNvGrpSpPr/>
            <p:nvPr userDrawn="1"/>
          </p:nvGrpSpPr>
          <p:grpSpPr>
            <a:xfrm>
              <a:off x="12757282" y="2184550"/>
              <a:ext cx="825500" cy="209550"/>
              <a:chOff x="13504624" y="2482850"/>
              <a:chExt cx="825500" cy="209550"/>
            </a:xfrm>
          </p:grpSpPr>
          <p:sp>
            <p:nvSpPr>
              <p:cNvPr id="31" name="Rechthoek 30">
                <a:extLst>
                  <a:ext uri="{FF2B5EF4-FFF2-40B4-BE49-F238E27FC236}">
                    <a16:creationId xmlns:a16="http://schemas.microsoft.com/office/drawing/2014/main" id="{77A431F7-C621-4ECA-97C2-D034E8EACBA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32" name="Rechte verbindingslijn 31">
                <a:extLst>
                  <a:ext uri="{FF2B5EF4-FFF2-40B4-BE49-F238E27FC236}">
                    <a16:creationId xmlns:a16="http://schemas.microsoft.com/office/drawing/2014/main" id="{B255406D-D7DC-4053-B938-80E9AFADDEF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 name="Gelijkbenige driehoek 32">
                <a:extLst>
                  <a:ext uri="{FF2B5EF4-FFF2-40B4-BE49-F238E27FC236}">
                    <a16:creationId xmlns:a16="http://schemas.microsoft.com/office/drawing/2014/main" id="{2C550D4E-F8D0-4881-88D3-2B5E0FC63AC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1" name="Rechte verbindingslijn 20">
              <a:extLst>
                <a:ext uri="{FF2B5EF4-FFF2-40B4-BE49-F238E27FC236}">
                  <a16:creationId xmlns:a16="http://schemas.microsoft.com/office/drawing/2014/main" id="{7E7F4405-C11F-493B-9CEF-2D00A4A8D0DF}"/>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2" name="Tabel icoon">
              <a:extLst>
                <a:ext uri="{FF2B5EF4-FFF2-40B4-BE49-F238E27FC236}">
                  <a16:creationId xmlns:a16="http://schemas.microsoft.com/office/drawing/2014/main" id="{D102F119-29D5-4DCD-84B4-DA751D07F994}"/>
                </a:ext>
              </a:extLst>
            </p:cNvPr>
            <p:cNvGrpSpPr/>
            <p:nvPr userDrawn="1"/>
          </p:nvGrpSpPr>
          <p:grpSpPr>
            <a:xfrm>
              <a:off x="12757283" y="1133664"/>
              <a:ext cx="375500" cy="339168"/>
              <a:chOff x="6072040" y="3376043"/>
              <a:chExt cx="1227920" cy="1109109"/>
            </a:xfrm>
          </p:grpSpPr>
          <p:sp>
            <p:nvSpPr>
              <p:cNvPr id="23" name="Rechthoek 22">
                <a:extLst>
                  <a:ext uri="{FF2B5EF4-FFF2-40B4-BE49-F238E27FC236}">
                    <a16:creationId xmlns:a16="http://schemas.microsoft.com/office/drawing/2014/main" id="{C93B4419-41EF-4226-B7C1-8BF6044A1D2F}"/>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4" name="Rechthoek 23">
                <a:extLst>
                  <a:ext uri="{FF2B5EF4-FFF2-40B4-BE49-F238E27FC236}">
                    <a16:creationId xmlns:a16="http://schemas.microsoft.com/office/drawing/2014/main" id="{5CCB48BD-1474-4721-8281-698EC20571E4}"/>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5" name="Rechte verbindingslijn 24">
                <a:extLst>
                  <a:ext uri="{FF2B5EF4-FFF2-40B4-BE49-F238E27FC236}">
                    <a16:creationId xmlns:a16="http://schemas.microsoft.com/office/drawing/2014/main" id="{7DD90DC4-BD31-4A32-9E2A-D9F5538E3328}"/>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0A9559AB-C0EA-409F-A24B-B4F0A69DF6F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FB09742-7BD0-48DF-96BB-D4BA114D1C6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48033342-32D4-492D-9E72-F1F4BFCE281F}"/>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5A721508-0A34-4125-89DF-A01EABDE399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0" name="Rechthoek 29">
                <a:extLst>
                  <a:ext uri="{FF2B5EF4-FFF2-40B4-BE49-F238E27FC236}">
                    <a16:creationId xmlns:a16="http://schemas.microsoft.com/office/drawing/2014/main" id="{F463C1D7-2CFB-4156-80AF-9C4965E293F4}"/>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3640911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EL + INFO SLIDE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8500" y="798650"/>
            <a:ext cx="6604786" cy="490400"/>
          </a:xfrm>
        </p:spPr>
        <p:txBody>
          <a:bodyPr lIns="0" tIns="0" rIns="0" bIns="0"/>
          <a:lstStyle>
            <a:lvl1pPr>
              <a:defRPr/>
            </a:lvl1pPr>
          </a:lstStyle>
          <a:p>
            <a:r>
              <a:rPr lang="nl-NL"/>
              <a:t>Plaats hier je titel</a:t>
            </a:r>
          </a:p>
        </p:txBody>
      </p:sp>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algn="ctr" defTabSz="914400" rtl="0" eaLnBrk="1" latinLnBrk="0" hangingPunct="1"/>
            <a:r>
              <a:rPr lang="nl-NL" sz="2400" b="0" kern="1200" spc="50" baseline="0">
                <a:solidFill>
                  <a:schemeClr val="accent2"/>
                </a:solidFill>
                <a:latin typeface="+mj-lt"/>
                <a:ea typeface="+mn-ea"/>
                <a:cs typeface="Calibri" panose="020F0502020204030204" pitchFamily="34" charset="0"/>
              </a:rPr>
              <a:t>TABEL + INFO SLIDE #2</a:t>
            </a:r>
          </a:p>
        </p:txBody>
      </p:sp>
      <p:sp>
        <p:nvSpPr>
          <p:cNvPr id="97" name="Tijdelijke aanduiding voor tekst 13">
            <a:extLst>
              <a:ext uri="{FF2B5EF4-FFF2-40B4-BE49-F238E27FC236}">
                <a16:creationId xmlns:a16="http://schemas.microsoft.com/office/drawing/2014/main" id="{2FB55542-1ADC-4B79-AF29-1EF0EF57A912}"/>
              </a:ext>
            </a:extLst>
          </p:cNvPr>
          <p:cNvSpPr>
            <a:spLocks noGrp="1"/>
          </p:cNvSpPr>
          <p:nvPr>
            <p:ph type="body" sz="quarter" idx="13" hasCustomPrompt="1"/>
          </p:nvPr>
        </p:nvSpPr>
        <p:spPr>
          <a:xfrm>
            <a:off x="698500" y="319732"/>
            <a:ext cx="6616686" cy="398317"/>
          </a:xfrm>
        </p:spPr>
        <p:txBody>
          <a:bodyPr anchor="b"/>
          <a:lstStyle>
            <a:lvl1pPr marL="0" indent="0" algn="l">
              <a:buNone/>
              <a:defRPr sz="2000">
                <a:solidFill>
                  <a:schemeClr val="accent1"/>
                </a:solidFill>
              </a:defRPr>
            </a:lvl1pPr>
            <a:lvl2pPr marL="217488" indent="0">
              <a:buNone/>
              <a:defRPr/>
            </a:lvl2pPr>
          </a:lstStyle>
          <a:p>
            <a:pPr lvl="0"/>
            <a:r>
              <a:rPr lang="nl-NL"/>
              <a:t>Plaats hier eventueel een hoofdstuk titel</a:t>
            </a:r>
          </a:p>
        </p:txBody>
      </p:sp>
      <p:sp>
        <p:nvSpPr>
          <p:cNvPr id="107" name="Ovaal 106">
            <a:extLst>
              <a:ext uri="{FF2B5EF4-FFF2-40B4-BE49-F238E27FC236}">
                <a16:creationId xmlns:a16="http://schemas.microsoft.com/office/drawing/2014/main" id="{373626ED-5C29-4711-8E42-3F8432F0CEFD}"/>
              </a:ext>
            </a:extLst>
          </p:cNvPr>
          <p:cNvSpPr/>
          <p:nvPr userDrawn="1"/>
        </p:nvSpPr>
        <p:spPr>
          <a:xfrm>
            <a:off x="7824192" y="908796"/>
            <a:ext cx="3707037" cy="37070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1" name="Tijdelijke aanduiding voor tekst 13">
            <a:extLst>
              <a:ext uri="{FF2B5EF4-FFF2-40B4-BE49-F238E27FC236}">
                <a16:creationId xmlns:a16="http://schemas.microsoft.com/office/drawing/2014/main" id="{273D64F0-578E-4A43-A1D7-BB30597F34E8}"/>
              </a:ext>
            </a:extLst>
          </p:cNvPr>
          <p:cNvSpPr>
            <a:spLocks noGrp="1"/>
          </p:cNvSpPr>
          <p:nvPr>
            <p:ph type="body" sz="quarter" idx="14" hasCustomPrompt="1"/>
          </p:nvPr>
        </p:nvSpPr>
        <p:spPr>
          <a:xfrm>
            <a:off x="8187412" y="2128340"/>
            <a:ext cx="3000877" cy="1250090"/>
          </a:xfrm>
        </p:spPr>
        <p:txBody>
          <a:bodyPr anchor="ctr"/>
          <a:lstStyle>
            <a:lvl1pPr marL="0" indent="0" algn="ctr">
              <a:spcBef>
                <a:spcPts val="0"/>
              </a:spcBef>
              <a:spcAft>
                <a:spcPts val="0"/>
              </a:spcAft>
              <a:buNone/>
              <a:defRPr sz="2000">
                <a:solidFill>
                  <a:schemeClr val="bg1"/>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112" name="Tijdelijke aanduiding voor tabel 8">
            <a:extLst>
              <a:ext uri="{FF2B5EF4-FFF2-40B4-BE49-F238E27FC236}">
                <a16:creationId xmlns:a16="http://schemas.microsoft.com/office/drawing/2014/main" id="{F92D02E3-3F87-4550-9BBA-BA5F4CBCE7AF}"/>
              </a:ext>
            </a:extLst>
          </p:cNvPr>
          <p:cNvSpPr>
            <a:spLocks noGrp="1"/>
          </p:cNvSpPr>
          <p:nvPr>
            <p:ph type="tbl" sz="quarter" idx="18" hasCustomPrompt="1"/>
          </p:nvPr>
        </p:nvSpPr>
        <p:spPr>
          <a:xfrm>
            <a:off x="714597" y="1630432"/>
            <a:ext cx="6620424" cy="4207658"/>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onderstaande icoon </a:t>
            </a:r>
            <a:br>
              <a:rPr lang="nl-NL"/>
            </a:br>
            <a:r>
              <a:rPr lang="nl-NL"/>
              <a:t>om een tabel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pic>
        <p:nvPicPr>
          <p:cNvPr id="114" name="Picture 30">
            <a:extLst>
              <a:ext uri="{FF2B5EF4-FFF2-40B4-BE49-F238E27FC236}">
                <a16:creationId xmlns:a16="http://schemas.microsoft.com/office/drawing/2014/main" id="{435A6C5E-99F0-4722-A349-21A058831E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2434" y="1043574"/>
            <a:ext cx="820532" cy="820532"/>
          </a:xfrm>
          <a:prstGeom prst="rect">
            <a:avLst/>
          </a:prstGeom>
        </p:spPr>
      </p:pic>
      <p:grpSp>
        <p:nvGrpSpPr>
          <p:cNvPr id="12" name="Instructie">
            <a:extLst>
              <a:ext uri="{FF2B5EF4-FFF2-40B4-BE49-F238E27FC236}">
                <a16:creationId xmlns:a16="http://schemas.microsoft.com/office/drawing/2014/main" id="{F41D19B1-CCE1-418C-80BD-C6D32B2C3B7F}"/>
              </a:ext>
            </a:extLst>
          </p:cNvPr>
          <p:cNvGrpSpPr/>
          <p:nvPr userDrawn="1"/>
        </p:nvGrpSpPr>
        <p:grpSpPr>
          <a:xfrm>
            <a:off x="12391601" y="0"/>
            <a:ext cx="3183678" cy="3418198"/>
            <a:chOff x="12391601" y="0"/>
            <a:chExt cx="3183678" cy="3418198"/>
          </a:xfrm>
        </p:grpSpPr>
        <p:grpSp>
          <p:nvGrpSpPr>
            <p:cNvPr id="13" name="Meer informatie">
              <a:extLst>
                <a:ext uri="{FF2B5EF4-FFF2-40B4-BE49-F238E27FC236}">
                  <a16:creationId xmlns:a16="http://schemas.microsoft.com/office/drawing/2014/main" id="{490AC9AC-B30E-42A1-BFE8-EE2932D9A55F}"/>
                </a:ext>
              </a:extLst>
            </p:cNvPr>
            <p:cNvGrpSpPr/>
            <p:nvPr userDrawn="1"/>
          </p:nvGrpSpPr>
          <p:grpSpPr>
            <a:xfrm>
              <a:off x="12396764" y="2622893"/>
              <a:ext cx="3178515" cy="795305"/>
              <a:chOff x="-3741486" y="3347116"/>
              <a:chExt cx="3178515" cy="795305"/>
            </a:xfrm>
          </p:grpSpPr>
          <p:sp>
            <p:nvSpPr>
              <p:cNvPr id="35" name="Freeform 101">
                <a:extLst>
                  <a:ext uri="{FF2B5EF4-FFF2-40B4-BE49-F238E27FC236}">
                    <a16:creationId xmlns:a16="http://schemas.microsoft.com/office/drawing/2014/main" id="{E528343A-BFD6-40F7-B470-BED8AF8F9893}"/>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36" name="Rechthoek 35">
                <a:extLst>
                  <a:ext uri="{FF2B5EF4-FFF2-40B4-BE49-F238E27FC236}">
                    <a16:creationId xmlns:a16="http://schemas.microsoft.com/office/drawing/2014/main" id="{01D27239-7DD5-4746-B681-87DE06AB6895}"/>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37" name="Rechte verbindingslijn 36">
                <a:extLst>
                  <a:ext uri="{FF2B5EF4-FFF2-40B4-BE49-F238E27FC236}">
                    <a16:creationId xmlns:a16="http://schemas.microsoft.com/office/drawing/2014/main" id="{7D21D6E6-E1AB-44D1-B2FE-CB5946216447}"/>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4" name="Rechthoek 13">
              <a:extLst>
                <a:ext uri="{FF2B5EF4-FFF2-40B4-BE49-F238E27FC236}">
                  <a16:creationId xmlns:a16="http://schemas.microsoft.com/office/drawing/2014/main" id="{C738299C-11F4-4EC4-A323-9207A67D3885}"/>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Tabel invoegen/veranderen</a:t>
              </a:r>
            </a:p>
          </p:txBody>
        </p:sp>
        <p:sp>
          <p:nvSpPr>
            <p:cNvPr id="15" name="Ovaal 14">
              <a:extLst>
                <a:ext uri="{FF2B5EF4-FFF2-40B4-BE49-F238E27FC236}">
                  <a16:creationId xmlns:a16="http://schemas.microsoft.com/office/drawing/2014/main" id="{6B76A90B-3E26-4C9B-8DE8-B64806523442}"/>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 name="Rechte verbindingslijn 15">
              <a:extLst>
                <a:ext uri="{FF2B5EF4-FFF2-40B4-BE49-F238E27FC236}">
                  <a16:creationId xmlns:a16="http://schemas.microsoft.com/office/drawing/2014/main" id="{851958EB-CC74-4B53-B391-DA1E95CA488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 name="Rechte verbindingslijn 16">
              <a:extLst>
                <a:ext uri="{FF2B5EF4-FFF2-40B4-BE49-F238E27FC236}">
                  <a16:creationId xmlns:a16="http://schemas.microsoft.com/office/drawing/2014/main" id="{5732572B-D5BC-4E23-B7AA-B1978FD245EB}"/>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A1D64B07-44FC-45F2-82B3-EC83FBE7DEF2}"/>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9" name="Ovaal 18">
              <a:extLst>
                <a:ext uri="{FF2B5EF4-FFF2-40B4-BE49-F238E27FC236}">
                  <a16:creationId xmlns:a16="http://schemas.microsoft.com/office/drawing/2014/main" id="{1AC0215E-7A3D-427A-8552-8DF8F7C7CAC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0" name="Rechthoek 19">
              <a:extLst>
                <a:ext uri="{FF2B5EF4-FFF2-40B4-BE49-F238E27FC236}">
                  <a16:creationId xmlns:a16="http://schemas.microsoft.com/office/drawing/2014/main" id="{1D2136EE-30DC-4072-9ABB-81436E1D39CF}"/>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1" name="Groep 20">
              <a:extLst>
                <a:ext uri="{FF2B5EF4-FFF2-40B4-BE49-F238E27FC236}">
                  <a16:creationId xmlns:a16="http://schemas.microsoft.com/office/drawing/2014/main" id="{D85D2824-37CF-464F-820A-D37F5BA3D6C9}"/>
                </a:ext>
              </a:extLst>
            </p:cNvPr>
            <p:cNvGrpSpPr/>
            <p:nvPr userDrawn="1"/>
          </p:nvGrpSpPr>
          <p:grpSpPr>
            <a:xfrm>
              <a:off x="12757282" y="2184550"/>
              <a:ext cx="825500" cy="209550"/>
              <a:chOff x="13504624" y="2482850"/>
              <a:chExt cx="825500" cy="209550"/>
            </a:xfrm>
          </p:grpSpPr>
          <p:sp>
            <p:nvSpPr>
              <p:cNvPr id="32" name="Rechthoek 31">
                <a:extLst>
                  <a:ext uri="{FF2B5EF4-FFF2-40B4-BE49-F238E27FC236}">
                    <a16:creationId xmlns:a16="http://schemas.microsoft.com/office/drawing/2014/main" id="{B1650D04-D12C-453B-AA59-6D563CD01C1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33" name="Rechte verbindingslijn 32">
                <a:extLst>
                  <a:ext uri="{FF2B5EF4-FFF2-40B4-BE49-F238E27FC236}">
                    <a16:creationId xmlns:a16="http://schemas.microsoft.com/office/drawing/2014/main" id="{41DCA5A8-747F-44F0-9143-EF43F177A91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4" name="Gelijkbenige driehoek 33">
                <a:extLst>
                  <a:ext uri="{FF2B5EF4-FFF2-40B4-BE49-F238E27FC236}">
                    <a16:creationId xmlns:a16="http://schemas.microsoft.com/office/drawing/2014/main" id="{270AF9E4-3655-4376-8140-DD88C53E191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22" name="Rechte verbindingslijn 21">
              <a:extLst>
                <a:ext uri="{FF2B5EF4-FFF2-40B4-BE49-F238E27FC236}">
                  <a16:creationId xmlns:a16="http://schemas.microsoft.com/office/drawing/2014/main" id="{0D9EE4F4-0C81-459E-8D00-DBF87CFA124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23" name="Tabel icoon">
              <a:extLst>
                <a:ext uri="{FF2B5EF4-FFF2-40B4-BE49-F238E27FC236}">
                  <a16:creationId xmlns:a16="http://schemas.microsoft.com/office/drawing/2014/main" id="{D1083B65-E274-4BF3-ABA9-58822644DE85}"/>
                </a:ext>
              </a:extLst>
            </p:cNvPr>
            <p:cNvGrpSpPr/>
            <p:nvPr userDrawn="1"/>
          </p:nvGrpSpPr>
          <p:grpSpPr>
            <a:xfrm>
              <a:off x="12757283" y="1133664"/>
              <a:ext cx="375500" cy="339168"/>
              <a:chOff x="6072040" y="3376043"/>
              <a:chExt cx="1227920" cy="1109109"/>
            </a:xfrm>
          </p:grpSpPr>
          <p:sp>
            <p:nvSpPr>
              <p:cNvPr id="24" name="Rechthoek 23">
                <a:extLst>
                  <a:ext uri="{FF2B5EF4-FFF2-40B4-BE49-F238E27FC236}">
                    <a16:creationId xmlns:a16="http://schemas.microsoft.com/office/drawing/2014/main" id="{21E13E9D-099E-4785-ADC4-7C2BD170165D}"/>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5" name="Rechthoek 24">
                <a:extLst>
                  <a:ext uri="{FF2B5EF4-FFF2-40B4-BE49-F238E27FC236}">
                    <a16:creationId xmlns:a16="http://schemas.microsoft.com/office/drawing/2014/main" id="{4E1FA21C-445A-49C1-BD36-98FD288FCE2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26" name="Rechte verbindingslijn 25">
                <a:extLst>
                  <a:ext uri="{FF2B5EF4-FFF2-40B4-BE49-F238E27FC236}">
                    <a16:creationId xmlns:a16="http://schemas.microsoft.com/office/drawing/2014/main" id="{0C85C7FD-7865-4B8D-8568-9BD6A66BE563}"/>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37E8FF12-B978-4553-A466-07B4B20F8C93}"/>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A036AF74-ABD4-4FF1-94DA-682751FB6313}"/>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1EA2B27F-9F2A-4598-AB95-E4D46D800D0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1D8D4EBE-1019-4BDA-8A47-07BF932E1A9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1" name="Rechthoek 30">
                <a:extLst>
                  <a:ext uri="{FF2B5EF4-FFF2-40B4-BE49-F238E27FC236}">
                    <a16:creationId xmlns:a16="http://schemas.microsoft.com/office/drawing/2014/main" id="{5CB0C611-92E6-49B7-BC87-123E76BA9126}"/>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Tree>
    <p:extLst>
      <p:ext uri="{BB962C8B-B14F-4D97-AF65-F5344CB8AC3E}">
        <p14:creationId xmlns:p14="http://schemas.microsoft.com/office/powerpoint/2010/main" val="3166571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FOTO (GEE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3">
            <a:extLst>
              <a:ext uri="{FF2B5EF4-FFF2-40B4-BE49-F238E27FC236}">
                <a16:creationId xmlns:a16="http://schemas.microsoft.com/office/drawing/2014/main" id="{F79F39C3-0BCE-4BAE-A43F-EAA2E82567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1" t="27085" r="6282" b="23109"/>
          <a:stretch/>
        </p:blipFill>
        <p:spPr>
          <a:xfrm>
            <a:off x="-26729" y="0"/>
            <a:ext cx="12225661"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QUOTE SLIDE + FOTO (GEEL)</a:t>
            </a:r>
          </a:p>
        </p:txBody>
      </p:sp>
      <p:sp>
        <p:nvSpPr>
          <p:cNvPr id="12" name="Tijdelijke aanduiding voor afbeelding 8">
            <a:extLst>
              <a:ext uri="{FF2B5EF4-FFF2-40B4-BE49-F238E27FC236}">
                <a16:creationId xmlns:a16="http://schemas.microsoft.com/office/drawing/2014/main" id="{DB2C018A-2135-42FD-B1B3-1AD24846299D}"/>
              </a:ext>
            </a:extLst>
          </p:cNvPr>
          <p:cNvSpPr>
            <a:spLocks noGrp="1"/>
          </p:cNvSpPr>
          <p:nvPr>
            <p:ph type="pic" sz="quarter" idx="14" hasCustomPrompt="1"/>
          </p:nvPr>
        </p:nvSpPr>
        <p:spPr>
          <a:xfrm>
            <a:off x="6953110" y="1519338"/>
            <a:ext cx="4795545" cy="4800599"/>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6" name="Titel 5"/>
          <p:cNvSpPr>
            <a:spLocks noGrp="1"/>
          </p:cNvSpPr>
          <p:nvPr>
            <p:ph type="title" hasCustomPrompt="1"/>
          </p:nvPr>
        </p:nvSpPr>
        <p:spPr>
          <a:xfrm>
            <a:off x="1381248" y="2226502"/>
            <a:ext cx="5192756" cy="546574"/>
          </a:xfrm>
        </p:spPr>
        <p:txBody>
          <a:bodyPr anchor="b"/>
          <a:lstStyle>
            <a:lvl1pPr algn="ctr">
              <a:defRPr sz="3600"/>
            </a:lvl1pPr>
          </a:lstStyle>
          <a:p>
            <a:r>
              <a:rPr lang="nl-NL"/>
              <a:t>Plaats hier je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1380950" y="3170174"/>
            <a:ext cx="5192757" cy="2249172"/>
          </a:xfrm>
        </p:spPr>
        <p:txBody>
          <a:bodyPr/>
          <a:lstStyle>
            <a:lvl1pPr marL="0" indent="0" algn="ctr">
              <a:spcBef>
                <a:spcPts val="0"/>
              </a:spcBef>
              <a:spcAft>
                <a:spcPts val="0"/>
              </a:spcAft>
              <a:buNone/>
              <a:defRPr sz="1800">
                <a:solidFill>
                  <a:schemeClr val="tx2"/>
                </a:solidFill>
              </a:defRPr>
            </a:lvl1pPr>
            <a:lvl2pPr marL="217488" indent="0">
              <a:buNone/>
              <a:defRPr/>
            </a:lvl2pPr>
          </a:lstStyle>
          <a:p>
            <a:pPr lvl="0"/>
            <a:r>
              <a:rPr lang="nl-NL"/>
              <a:t>Plaats hier je informatie.</a:t>
            </a:r>
            <a:br>
              <a:rPr lang="nl-NL"/>
            </a:br>
            <a:r>
              <a:rPr lang="nl-NL"/>
              <a:t>Lorem ipsum dolor sit amet, </a:t>
            </a:r>
            <a:r>
              <a:rPr lang="nl-NL" err="1"/>
              <a:t>consectetuer</a:t>
            </a:r>
            <a:r>
              <a:rPr lang="nl-NL"/>
              <a:t> </a:t>
            </a:r>
            <a:br>
              <a:rPr lang="nl-NL"/>
            </a:br>
            <a:r>
              <a:rPr lang="nl-NL" err="1"/>
              <a:t>adipiscing</a:t>
            </a:r>
            <a:r>
              <a:rPr lang="nl-NL"/>
              <a:t> elit. Maecenas porttitor </a:t>
            </a:r>
            <a:r>
              <a:rPr lang="nl-NL" err="1"/>
              <a:t>congue</a:t>
            </a:r>
            <a:r>
              <a:rPr lang="nl-NL"/>
              <a:t> </a:t>
            </a:r>
            <a:br>
              <a:rPr lang="nl-NL"/>
            </a:br>
            <a:r>
              <a:rPr lang="nl-NL"/>
              <a:t>massa. Fusce posuere, magna sed </a:t>
            </a:r>
            <a:r>
              <a:rPr lang="nl-NL" err="1"/>
              <a:t>pulvinar</a:t>
            </a:r>
            <a:r>
              <a:rPr lang="nl-NL"/>
              <a:t> </a:t>
            </a:r>
            <a:br>
              <a:rPr lang="nl-NL"/>
            </a:br>
            <a:r>
              <a:rPr lang="nl-NL" err="1"/>
              <a:t>ultricies</a:t>
            </a:r>
            <a:r>
              <a:rPr lang="nl-NL"/>
              <a:t>, purus lectus malesuada libero, </a:t>
            </a:r>
            <a:r>
              <a:rPr lang="nl-NL" err="1"/>
              <a:t>sit</a:t>
            </a:r>
            <a:r>
              <a:rPr lang="nl-NL"/>
              <a:t> </a:t>
            </a:r>
            <a:br>
              <a:rPr lang="nl-NL"/>
            </a:br>
            <a:r>
              <a:rPr lang="nl-NL" err="1"/>
              <a:t>amet</a:t>
            </a:r>
            <a:r>
              <a:rPr lang="nl-NL"/>
              <a:t> commodo magna eros quis </a:t>
            </a:r>
            <a:r>
              <a:rPr lang="nl-NL" err="1"/>
              <a:t>urna</a:t>
            </a:r>
            <a:r>
              <a:rPr lang="nl-NL"/>
              <a:t>.</a:t>
            </a:r>
          </a:p>
        </p:txBody>
      </p:sp>
      <p:pic>
        <p:nvPicPr>
          <p:cNvPr id="133" name="Picture 17">
            <a:extLst>
              <a:ext uri="{FF2B5EF4-FFF2-40B4-BE49-F238E27FC236}">
                <a16:creationId xmlns:a16="http://schemas.microsoft.com/office/drawing/2014/main" id="{09B21A57-EAC1-478B-A7C4-1BC7EA7F6A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3" name="Groep 12">
            <a:extLst>
              <a:ext uri="{FF2B5EF4-FFF2-40B4-BE49-F238E27FC236}">
                <a16:creationId xmlns:a16="http://schemas.microsoft.com/office/drawing/2014/main" id="{3C995270-A2CE-42EC-8BB7-80ED8F110236}"/>
              </a:ext>
            </a:extLst>
          </p:cNvPr>
          <p:cNvGrpSpPr/>
          <p:nvPr userDrawn="1"/>
        </p:nvGrpSpPr>
        <p:grpSpPr>
          <a:xfrm>
            <a:off x="12409889" y="-19498"/>
            <a:ext cx="3482383" cy="6877579"/>
            <a:chOff x="12391601" y="-19498"/>
            <a:chExt cx="3482383" cy="6877579"/>
          </a:xfrm>
        </p:grpSpPr>
        <p:pic>
          <p:nvPicPr>
            <p:cNvPr id="15" name="Afbeelding 14">
              <a:extLst>
                <a:ext uri="{FF2B5EF4-FFF2-40B4-BE49-F238E27FC236}">
                  <a16:creationId xmlns:a16="http://schemas.microsoft.com/office/drawing/2014/main" id="{E8D3FA15-35FE-46CB-89C8-D069FFA213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6" name="Instructie">
              <a:extLst>
                <a:ext uri="{FF2B5EF4-FFF2-40B4-BE49-F238E27FC236}">
                  <a16:creationId xmlns:a16="http://schemas.microsoft.com/office/drawing/2014/main" id="{2820DAF5-2B41-4942-A55E-9DBD709A133F}"/>
                </a:ext>
              </a:extLst>
            </p:cNvPr>
            <p:cNvGrpSpPr/>
            <p:nvPr userDrawn="1"/>
          </p:nvGrpSpPr>
          <p:grpSpPr>
            <a:xfrm>
              <a:off x="12391601" y="-19498"/>
              <a:ext cx="3482383" cy="6877579"/>
              <a:chOff x="12391601" y="-19498"/>
              <a:chExt cx="3482383" cy="6877579"/>
            </a:xfrm>
          </p:grpSpPr>
          <p:grpSp>
            <p:nvGrpSpPr>
              <p:cNvPr id="17" name="Meer informatie">
                <a:extLst>
                  <a:ext uri="{FF2B5EF4-FFF2-40B4-BE49-F238E27FC236}">
                    <a16:creationId xmlns:a16="http://schemas.microsoft.com/office/drawing/2014/main" id="{E0D11EC3-2FAD-4CDF-8764-0701513E4A96}"/>
                  </a:ext>
                </a:extLst>
              </p:cNvPr>
              <p:cNvGrpSpPr/>
              <p:nvPr userDrawn="1"/>
            </p:nvGrpSpPr>
            <p:grpSpPr>
              <a:xfrm>
                <a:off x="12396764" y="6074808"/>
                <a:ext cx="3178515" cy="783273"/>
                <a:chOff x="-3741486" y="5015412"/>
                <a:chExt cx="3178515" cy="783273"/>
              </a:xfrm>
            </p:grpSpPr>
            <p:sp>
              <p:nvSpPr>
                <p:cNvPr id="83" name="Freeform 101">
                  <a:extLst>
                    <a:ext uri="{FF2B5EF4-FFF2-40B4-BE49-F238E27FC236}">
                      <a16:creationId xmlns:a16="http://schemas.microsoft.com/office/drawing/2014/main" id="{B208A61A-B22F-48AE-B759-D73F9B741349}"/>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4" name="Rechthoek 83">
                  <a:extLst>
                    <a:ext uri="{FF2B5EF4-FFF2-40B4-BE49-F238E27FC236}">
                      <a16:creationId xmlns:a16="http://schemas.microsoft.com/office/drawing/2014/main" id="{EC68F98A-ACBF-4F89-92B3-B7147F25A1D1}"/>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id="{A558B8EB-1235-4BD3-BFBF-DDA489F57972}"/>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8" name="Rechthoek 17">
                <a:extLst>
                  <a:ext uri="{FF2B5EF4-FFF2-40B4-BE49-F238E27FC236}">
                    <a16:creationId xmlns:a16="http://schemas.microsoft.com/office/drawing/2014/main" id="{4DE32412-0D17-4C8D-AC94-5869D674080E}"/>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9" name="Ovaal 18">
                <a:extLst>
                  <a:ext uri="{FF2B5EF4-FFF2-40B4-BE49-F238E27FC236}">
                    <a16:creationId xmlns:a16="http://schemas.microsoft.com/office/drawing/2014/main" id="{84FCA822-DCC3-4E10-963A-195DD8748A4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7DB225FF-2764-47C8-BE50-D440E072E91A}"/>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1" name="Rechte verbindingslijn 20">
                <a:extLst>
                  <a:ext uri="{FF2B5EF4-FFF2-40B4-BE49-F238E27FC236}">
                    <a16:creationId xmlns:a16="http://schemas.microsoft.com/office/drawing/2014/main" id="{0A11C45A-459F-43F9-8629-4247C4242AA8}"/>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 name="Rechthoek 21">
                <a:extLst>
                  <a:ext uri="{FF2B5EF4-FFF2-40B4-BE49-F238E27FC236}">
                    <a16:creationId xmlns:a16="http://schemas.microsoft.com/office/drawing/2014/main" id="{EC71FAF4-9C9D-4FA8-8210-FD0DC43DC697}"/>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D8D2FA5E-51B8-44DA-A5D8-99B7852516C0}"/>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4" name="Ovaal 23">
                <a:extLst>
                  <a:ext uri="{FF2B5EF4-FFF2-40B4-BE49-F238E27FC236}">
                    <a16:creationId xmlns:a16="http://schemas.microsoft.com/office/drawing/2014/main" id="{E241145B-2901-4C34-ACCA-2027BA3B5C2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 name="Rechthoek 24">
                <a:extLst>
                  <a:ext uri="{FF2B5EF4-FFF2-40B4-BE49-F238E27FC236}">
                    <a16:creationId xmlns:a16="http://schemas.microsoft.com/office/drawing/2014/main" id="{9D5B6399-C8DD-46AD-9585-BAE1B38F16D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6" name="Groep 25">
                <a:extLst>
                  <a:ext uri="{FF2B5EF4-FFF2-40B4-BE49-F238E27FC236}">
                    <a16:creationId xmlns:a16="http://schemas.microsoft.com/office/drawing/2014/main" id="{6C745A2E-7E17-40F5-A030-41D45EC14AA6}"/>
                  </a:ext>
                </a:extLst>
              </p:cNvPr>
              <p:cNvGrpSpPr/>
              <p:nvPr userDrawn="1"/>
            </p:nvGrpSpPr>
            <p:grpSpPr>
              <a:xfrm>
                <a:off x="12757282" y="2184550"/>
                <a:ext cx="825500" cy="209550"/>
                <a:chOff x="13504624" y="2482850"/>
                <a:chExt cx="825500" cy="209550"/>
              </a:xfrm>
            </p:grpSpPr>
            <p:sp>
              <p:nvSpPr>
                <p:cNvPr id="80" name="Rechthoek 79">
                  <a:extLst>
                    <a:ext uri="{FF2B5EF4-FFF2-40B4-BE49-F238E27FC236}">
                      <a16:creationId xmlns:a16="http://schemas.microsoft.com/office/drawing/2014/main" id="{A5B7729C-3A6E-4CF4-A4B6-D6ADFA84C7E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id="{756BD7BA-1E74-416C-8EE4-CA4A9204847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id="{8673FFBB-59CB-4309-B1D4-6D70139F65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7" name="Groep 26">
                <a:extLst>
                  <a:ext uri="{FF2B5EF4-FFF2-40B4-BE49-F238E27FC236}">
                    <a16:creationId xmlns:a16="http://schemas.microsoft.com/office/drawing/2014/main" id="{85B9D32D-B978-4099-B275-ECA94E6AFFA6}"/>
                  </a:ext>
                </a:extLst>
              </p:cNvPr>
              <p:cNvGrpSpPr/>
              <p:nvPr userDrawn="1"/>
            </p:nvGrpSpPr>
            <p:grpSpPr>
              <a:xfrm>
                <a:off x="12757282" y="1141626"/>
                <a:ext cx="294789" cy="318834"/>
                <a:chOff x="14466489" y="1001522"/>
                <a:chExt cx="290627" cy="314333"/>
              </a:xfrm>
            </p:grpSpPr>
            <p:sp>
              <p:nvSpPr>
                <p:cNvPr id="74" name="Rechthoek 73">
                  <a:extLst>
                    <a:ext uri="{FF2B5EF4-FFF2-40B4-BE49-F238E27FC236}">
                      <a16:creationId xmlns:a16="http://schemas.microsoft.com/office/drawing/2014/main" id="{66F3B4F1-3527-4689-9888-6EF95A37466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id="{03634A02-0A07-45E2-9847-2B6302B7CA7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Vrije vorm: vorm 75">
                  <a:extLst>
                    <a:ext uri="{FF2B5EF4-FFF2-40B4-BE49-F238E27FC236}">
                      <a16:creationId xmlns:a16="http://schemas.microsoft.com/office/drawing/2014/main" id="{8C1724DA-14E4-4B13-8433-B01D61D8D2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Rechthoek: afgeronde hoeken 76">
                  <a:extLst>
                    <a:ext uri="{FF2B5EF4-FFF2-40B4-BE49-F238E27FC236}">
                      <a16:creationId xmlns:a16="http://schemas.microsoft.com/office/drawing/2014/main" id="{0F07D8C6-E129-4308-ADFD-98BDCEA0D9D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id="{7C887426-29DD-42E1-808C-5D11E1FB01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8285EFE4-3906-4945-AD3D-C5BD969061B9}"/>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E072F540-A01E-487A-8C9C-A14BA1E75371}"/>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 name="Rechthoek 28">
                <a:extLst>
                  <a:ext uri="{FF2B5EF4-FFF2-40B4-BE49-F238E27FC236}">
                    <a16:creationId xmlns:a16="http://schemas.microsoft.com/office/drawing/2014/main" id="{3629AB48-5D85-475E-9C83-9E337AF8DC15}"/>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 name="Rechte verbindingslijn 29">
                <a:extLst>
                  <a:ext uri="{FF2B5EF4-FFF2-40B4-BE49-F238E27FC236}">
                    <a16:creationId xmlns:a16="http://schemas.microsoft.com/office/drawing/2014/main" id="{DFD474BD-7F18-42CB-A3CD-ED04F40FA22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 name="Groep 30">
                <a:extLst>
                  <a:ext uri="{FF2B5EF4-FFF2-40B4-BE49-F238E27FC236}">
                    <a16:creationId xmlns:a16="http://schemas.microsoft.com/office/drawing/2014/main" id="{98FAF7A4-2E2F-46BC-858F-8F9E1AD2321E}"/>
                  </a:ext>
                </a:extLst>
              </p:cNvPr>
              <p:cNvGrpSpPr/>
              <p:nvPr userDrawn="1"/>
            </p:nvGrpSpPr>
            <p:grpSpPr>
              <a:xfrm>
                <a:off x="13684396" y="3509250"/>
                <a:ext cx="1195438" cy="678267"/>
                <a:chOff x="12757284" y="3224292"/>
                <a:chExt cx="1195438" cy="678267"/>
              </a:xfrm>
            </p:grpSpPr>
            <p:sp>
              <p:nvSpPr>
                <p:cNvPr id="52" name="Rechthoek 51">
                  <a:extLst>
                    <a:ext uri="{FF2B5EF4-FFF2-40B4-BE49-F238E27FC236}">
                      <a16:creationId xmlns:a16="http://schemas.microsoft.com/office/drawing/2014/main" id="{EEA8D277-0D43-46CA-BB03-193656395617}"/>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577C7ADE-CA08-4BFB-82E5-ECB68CB47015}"/>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4" name="Groep 53">
                  <a:extLst>
                    <a:ext uri="{FF2B5EF4-FFF2-40B4-BE49-F238E27FC236}">
                      <a16:creationId xmlns:a16="http://schemas.microsoft.com/office/drawing/2014/main" id="{DFB254B9-D086-4760-860E-49C755E9295B}"/>
                    </a:ext>
                  </a:extLst>
                </p:cNvPr>
                <p:cNvGrpSpPr/>
                <p:nvPr userDrawn="1"/>
              </p:nvGrpSpPr>
              <p:grpSpPr>
                <a:xfrm>
                  <a:off x="12839234" y="3289794"/>
                  <a:ext cx="155951" cy="131922"/>
                  <a:chOff x="12968836" y="3354170"/>
                  <a:chExt cx="404806" cy="342433"/>
                </a:xfrm>
              </p:grpSpPr>
              <p:sp>
                <p:nvSpPr>
                  <p:cNvPr id="68" name="Rechthoek: afgeronde hoeken 67">
                    <a:extLst>
                      <a:ext uri="{FF2B5EF4-FFF2-40B4-BE49-F238E27FC236}">
                        <a16:creationId xmlns:a16="http://schemas.microsoft.com/office/drawing/2014/main" id="{A4D92B15-0F25-48CB-B1D4-B7FCD831A4C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9" name="Rechthoek 68">
                    <a:extLst>
                      <a:ext uri="{FF2B5EF4-FFF2-40B4-BE49-F238E27FC236}">
                        <a16:creationId xmlns:a16="http://schemas.microsoft.com/office/drawing/2014/main" id="{21871F73-D31B-4236-B493-16190CA6144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E2ABD9F4-DE9E-444B-8E6B-AD9CCDFAFC1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E84881D6-CDA3-49DA-8FAD-DF4767AD19A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CC12C0F4-DADA-4C4E-A8CE-F7361D54DFA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3EDD58B1-B9A2-4529-86AB-84A4761B08D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5" name="Groep 54">
                  <a:extLst>
                    <a:ext uri="{FF2B5EF4-FFF2-40B4-BE49-F238E27FC236}">
                      <a16:creationId xmlns:a16="http://schemas.microsoft.com/office/drawing/2014/main" id="{398E68A8-1863-4F7A-B05F-A1FCABF3E8DC}"/>
                    </a:ext>
                  </a:extLst>
                </p:cNvPr>
                <p:cNvGrpSpPr/>
                <p:nvPr userDrawn="1"/>
              </p:nvGrpSpPr>
              <p:grpSpPr>
                <a:xfrm>
                  <a:off x="12819679" y="3589117"/>
                  <a:ext cx="166739" cy="218963"/>
                  <a:chOff x="12940828" y="3950597"/>
                  <a:chExt cx="432813" cy="568367"/>
                </a:xfrm>
              </p:grpSpPr>
              <p:grpSp>
                <p:nvGrpSpPr>
                  <p:cNvPr id="60" name="Groep 59">
                    <a:extLst>
                      <a:ext uri="{FF2B5EF4-FFF2-40B4-BE49-F238E27FC236}">
                        <a16:creationId xmlns:a16="http://schemas.microsoft.com/office/drawing/2014/main" id="{115EB86D-BF1B-4454-9E16-99FE2DDD5AFF}"/>
                      </a:ext>
                    </a:extLst>
                  </p:cNvPr>
                  <p:cNvGrpSpPr/>
                  <p:nvPr userDrawn="1"/>
                </p:nvGrpSpPr>
                <p:grpSpPr>
                  <a:xfrm>
                    <a:off x="13000382" y="4006891"/>
                    <a:ext cx="373259" cy="315747"/>
                    <a:chOff x="12968836" y="3354170"/>
                    <a:chExt cx="404806" cy="342433"/>
                  </a:xfrm>
                </p:grpSpPr>
                <p:sp>
                  <p:nvSpPr>
                    <p:cNvPr id="62" name="Rechthoek: afgeronde hoeken 61">
                      <a:extLst>
                        <a:ext uri="{FF2B5EF4-FFF2-40B4-BE49-F238E27FC236}">
                          <a16:creationId xmlns:a16="http://schemas.microsoft.com/office/drawing/2014/main" id="{30583E82-11FE-4A60-A670-716597AF0D6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3" name="Rechthoek 62">
                      <a:extLst>
                        <a:ext uri="{FF2B5EF4-FFF2-40B4-BE49-F238E27FC236}">
                          <a16:creationId xmlns:a16="http://schemas.microsoft.com/office/drawing/2014/main" id="{6C3C0214-8CA9-4646-8EB2-147D56F0CD5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597811A4-2467-46A8-B8E9-29493F4C0DC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995D46B5-6136-4BCE-B18F-EF69E65879A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65">
                      <a:extLst>
                        <a:ext uri="{FF2B5EF4-FFF2-40B4-BE49-F238E27FC236}">
                          <a16:creationId xmlns:a16="http://schemas.microsoft.com/office/drawing/2014/main" id="{B3EA0BFA-6D27-4822-8553-36D84F141D8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7" name="Rechthoek 66">
                      <a:extLst>
                        <a:ext uri="{FF2B5EF4-FFF2-40B4-BE49-F238E27FC236}">
                          <a16:creationId xmlns:a16="http://schemas.microsoft.com/office/drawing/2014/main" id="{05BEFF34-B047-4412-B98B-454F7F6C4C3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1" name="Boog 60">
                    <a:extLst>
                      <a:ext uri="{FF2B5EF4-FFF2-40B4-BE49-F238E27FC236}">
                        <a16:creationId xmlns:a16="http://schemas.microsoft.com/office/drawing/2014/main" id="{5FB2C511-C2C2-44AD-BE7A-5BD1F50D49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6" name="Tekstvak 55">
                  <a:extLst>
                    <a:ext uri="{FF2B5EF4-FFF2-40B4-BE49-F238E27FC236}">
                      <a16:creationId xmlns:a16="http://schemas.microsoft.com/office/drawing/2014/main" id="{C4A8FB0F-9EC3-47FD-892B-3172C5B4E3B4}"/>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7" name="Tekstvak 56">
                  <a:extLst>
                    <a:ext uri="{FF2B5EF4-FFF2-40B4-BE49-F238E27FC236}">
                      <a16:creationId xmlns:a16="http://schemas.microsoft.com/office/drawing/2014/main" id="{73374A5D-68B4-442D-B9F1-6E79F976D4E0}"/>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8" name="Picture 3">
                  <a:extLst>
                    <a:ext uri="{FF2B5EF4-FFF2-40B4-BE49-F238E27FC236}">
                      <a16:creationId xmlns:a16="http://schemas.microsoft.com/office/drawing/2014/main" id="{CC2A3DFB-22D3-48F8-9860-7DAD06AF75DB}"/>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2" name="Rechte verbindingslijn 31">
                <a:extLst>
                  <a:ext uri="{FF2B5EF4-FFF2-40B4-BE49-F238E27FC236}">
                    <a16:creationId xmlns:a16="http://schemas.microsoft.com/office/drawing/2014/main" id="{1D6D8103-2678-4939-B2F5-94ABD8487025}"/>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3" name="Ovaal 32">
                <a:extLst>
                  <a:ext uri="{FF2B5EF4-FFF2-40B4-BE49-F238E27FC236}">
                    <a16:creationId xmlns:a16="http://schemas.microsoft.com/office/drawing/2014/main" id="{3FC7D8B4-94F1-441A-A79D-88B8ADBE4F22}"/>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E0A5DA2D-0F95-41A7-8040-47DCFEF40397}"/>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5" name="Groep 34">
                <a:extLst>
                  <a:ext uri="{FF2B5EF4-FFF2-40B4-BE49-F238E27FC236}">
                    <a16:creationId xmlns:a16="http://schemas.microsoft.com/office/drawing/2014/main" id="{0914A15C-63F7-4E45-9B11-2C1DA5D295E6}"/>
                  </a:ext>
                </a:extLst>
              </p:cNvPr>
              <p:cNvGrpSpPr/>
              <p:nvPr userDrawn="1"/>
            </p:nvGrpSpPr>
            <p:grpSpPr>
              <a:xfrm>
                <a:off x="12696514" y="5200958"/>
                <a:ext cx="514284" cy="612918"/>
                <a:chOff x="12682980" y="3403241"/>
                <a:chExt cx="622284" cy="741632"/>
              </a:xfrm>
            </p:grpSpPr>
            <p:grpSp>
              <p:nvGrpSpPr>
                <p:cNvPr id="36" name="Groep 35">
                  <a:extLst>
                    <a:ext uri="{FF2B5EF4-FFF2-40B4-BE49-F238E27FC236}">
                      <a16:creationId xmlns:a16="http://schemas.microsoft.com/office/drawing/2014/main" id="{D3200007-ECCE-4BE7-AA94-B74A076E844F}"/>
                    </a:ext>
                  </a:extLst>
                </p:cNvPr>
                <p:cNvGrpSpPr/>
                <p:nvPr userDrawn="1"/>
              </p:nvGrpSpPr>
              <p:grpSpPr>
                <a:xfrm>
                  <a:off x="12771568" y="3403241"/>
                  <a:ext cx="467138" cy="448489"/>
                  <a:chOff x="12782195" y="3403241"/>
                  <a:chExt cx="467138" cy="448489"/>
                </a:xfrm>
              </p:grpSpPr>
              <p:grpSp>
                <p:nvGrpSpPr>
                  <p:cNvPr id="39" name="Groep 38">
                    <a:extLst>
                      <a:ext uri="{FF2B5EF4-FFF2-40B4-BE49-F238E27FC236}">
                        <a16:creationId xmlns:a16="http://schemas.microsoft.com/office/drawing/2014/main" id="{B4E04BBE-C1BC-47EC-87B0-0DB77BA8F444}"/>
                      </a:ext>
                    </a:extLst>
                  </p:cNvPr>
                  <p:cNvGrpSpPr/>
                  <p:nvPr userDrawn="1"/>
                </p:nvGrpSpPr>
                <p:grpSpPr>
                  <a:xfrm>
                    <a:off x="12782195" y="3403241"/>
                    <a:ext cx="412967" cy="393907"/>
                    <a:chOff x="13554906" y="3320109"/>
                    <a:chExt cx="443906" cy="423419"/>
                  </a:xfrm>
                </p:grpSpPr>
                <p:grpSp>
                  <p:nvGrpSpPr>
                    <p:cNvPr id="46" name="Groep 45">
                      <a:extLst>
                        <a:ext uri="{FF2B5EF4-FFF2-40B4-BE49-F238E27FC236}">
                          <a16:creationId xmlns:a16="http://schemas.microsoft.com/office/drawing/2014/main" id="{6B521B11-D3F7-4069-8D21-7F79AA1E1C42}"/>
                        </a:ext>
                      </a:extLst>
                    </p:cNvPr>
                    <p:cNvGrpSpPr/>
                    <p:nvPr userDrawn="1"/>
                  </p:nvGrpSpPr>
                  <p:grpSpPr>
                    <a:xfrm>
                      <a:off x="13554906" y="3320109"/>
                      <a:ext cx="443906" cy="423419"/>
                      <a:chOff x="12909684" y="1276143"/>
                      <a:chExt cx="443906" cy="423419"/>
                    </a:xfrm>
                  </p:grpSpPr>
                  <p:sp>
                    <p:nvSpPr>
                      <p:cNvPr id="49" name="Rechthoek 48">
                        <a:extLst>
                          <a:ext uri="{FF2B5EF4-FFF2-40B4-BE49-F238E27FC236}">
                            <a16:creationId xmlns:a16="http://schemas.microsoft.com/office/drawing/2014/main" id="{C927BC9D-4D78-44F0-927E-E989F4D2B993}"/>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Rechthoek 49">
                        <a:extLst>
                          <a:ext uri="{FF2B5EF4-FFF2-40B4-BE49-F238E27FC236}">
                            <a16:creationId xmlns:a16="http://schemas.microsoft.com/office/drawing/2014/main" id="{F462E5CD-A048-4D7D-A2FD-C811A352479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1" name="Ovaal 50">
                        <a:extLst>
                          <a:ext uri="{FF2B5EF4-FFF2-40B4-BE49-F238E27FC236}">
                            <a16:creationId xmlns:a16="http://schemas.microsoft.com/office/drawing/2014/main" id="{01ADFC29-83FF-4B86-B62B-627308EEFC8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7" name="Afbeelding 46">
                      <a:extLst>
                        <a:ext uri="{FF2B5EF4-FFF2-40B4-BE49-F238E27FC236}">
                          <a16:creationId xmlns:a16="http://schemas.microsoft.com/office/drawing/2014/main" id="{AEC08CC3-42B0-44DD-8BE3-44936BFBC0D7}"/>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97A052A2-FE19-4FDA-BCD4-2058A9BF4772}"/>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0" name="Groep 39">
                    <a:extLst>
                      <a:ext uri="{FF2B5EF4-FFF2-40B4-BE49-F238E27FC236}">
                        <a16:creationId xmlns:a16="http://schemas.microsoft.com/office/drawing/2014/main" id="{DC4F834A-D569-46CE-B27C-1E88D90CA0B4}"/>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65FE9CEC-D9D8-40B8-B95C-82D65684A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 name="Rechthoek 44">
                      <a:extLst>
                        <a:ext uri="{FF2B5EF4-FFF2-40B4-BE49-F238E27FC236}">
                          <a16:creationId xmlns:a16="http://schemas.microsoft.com/office/drawing/2014/main" id="{B204C111-65D7-4656-BC92-FEE809D196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1" name="Groep 40">
                    <a:extLst>
                      <a:ext uri="{FF2B5EF4-FFF2-40B4-BE49-F238E27FC236}">
                        <a16:creationId xmlns:a16="http://schemas.microsoft.com/office/drawing/2014/main" id="{FBFDF36D-2444-4603-8E51-22A91F92B04E}"/>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DFF925D5-8306-4B2B-BC01-96C32018DB8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 name="Rechthoek 42">
                      <a:extLst>
                        <a:ext uri="{FF2B5EF4-FFF2-40B4-BE49-F238E27FC236}">
                          <a16:creationId xmlns:a16="http://schemas.microsoft.com/office/drawing/2014/main" id="{086DE4F4-CC47-4483-9EEE-319E2DE0AA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7" name="Rechthoek 36">
                  <a:extLst>
                    <a:ext uri="{FF2B5EF4-FFF2-40B4-BE49-F238E27FC236}">
                      <a16:creationId xmlns:a16="http://schemas.microsoft.com/office/drawing/2014/main" id="{0367B0E2-D010-46A7-8E0C-C9F0369A5BA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8" name="Gelijkbenige driehoek 37">
                  <a:extLst>
                    <a:ext uri="{FF2B5EF4-FFF2-40B4-BE49-F238E27FC236}">
                      <a16:creationId xmlns:a16="http://schemas.microsoft.com/office/drawing/2014/main" id="{E9D5C336-57FF-4FD8-8889-D3D1DF57341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3706372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 FOTO (BLAUW)">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3">
            <a:extLst>
              <a:ext uri="{FF2B5EF4-FFF2-40B4-BE49-F238E27FC236}">
                <a16:creationId xmlns:a16="http://schemas.microsoft.com/office/drawing/2014/main" id="{F79F39C3-0BCE-4BAE-A43F-EAA2E82567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1" t="27085" r="6333" b="23109"/>
          <a:stretch/>
        </p:blipFill>
        <p:spPr>
          <a:xfrm>
            <a:off x="-26729" y="0"/>
            <a:ext cx="12218729"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QUOTE SLIDE + FOTO (BLAUW)</a:t>
            </a:r>
          </a:p>
        </p:txBody>
      </p:sp>
      <p:sp>
        <p:nvSpPr>
          <p:cNvPr id="6" name="Titel 5"/>
          <p:cNvSpPr>
            <a:spLocks noGrp="1"/>
          </p:cNvSpPr>
          <p:nvPr>
            <p:ph type="title" hasCustomPrompt="1"/>
          </p:nvPr>
        </p:nvSpPr>
        <p:spPr>
          <a:xfrm>
            <a:off x="1381248" y="2226502"/>
            <a:ext cx="5192756" cy="546574"/>
          </a:xfrm>
        </p:spPr>
        <p:txBody>
          <a:bodyPr anchor="b"/>
          <a:lstStyle>
            <a:lvl1pPr algn="ctr">
              <a:defRPr sz="3600"/>
            </a:lvl1pPr>
          </a:lstStyle>
          <a:p>
            <a:r>
              <a:rPr lang="nl-NL"/>
              <a:t>Plaats hier je titel</a:t>
            </a:r>
          </a:p>
        </p:txBody>
      </p:sp>
      <p:sp>
        <p:nvSpPr>
          <p:cNvPr id="61" name="Tijdelijke aanduiding voor tekst 13">
            <a:extLst>
              <a:ext uri="{FF2B5EF4-FFF2-40B4-BE49-F238E27FC236}">
                <a16:creationId xmlns:a16="http://schemas.microsoft.com/office/drawing/2014/main" id="{39BC9318-1A4F-49EA-95B0-BD9304BA102E}"/>
              </a:ext>
            </a:extLst>
          </p:cNvPr>
          <p:cNvSpPr>
            <a:spLocks noGrp="1"/>
          </p:cNvSpPr>
          <p:nvPr>
            <p:ph type="body" sz="quarter" idx="13" hasCustomPrompt="1"/>
          </p:nvPr>
        </p:nvSpPr>
        <p:spPr>
          <a:xfrm>
            <a:off x="1380950" y="3171600"/>
            <a:ext cx="5192757" cy="2249172"/>
          </a:xfrm>
        </p:spPr>
        <p:txBody>
          <a:bodyPr/>
          <a:lstStyle>
            <a:lvl1pPr marL="0" indent="0" algn="ctr">
              <a:spcBef>
                <a:spcPts val="0"/>
              </a:spcBef>
              <a:spcAft>
                <a:spcPts val="0"/>
              </a:spcAft>
              <a:buNone/>
              <a:defRPr sz="1800">
                <a:solidFill>
                  <a:schemeClr val="tx2"/>
                </a:solidFill>
              </a:defRPr>
            </a:lvl1pPr>
            <a:lvl2pPr marL="217488" indent="0">
              <a:buNone/>
              <a:defRPr/>
            </a:lvl2pPr>
          </a:lstStyle>
          <a:p>
            <a:pPr lvl="0"/>
            <a:r>
              <a:rPr lang="nl-NL"/>
              <a:t>Plaats hier je informatie.</a:t>
            </a:r>
            <a:br>
              <a:rPr lang="nl-NL"/>
            </a:br>
            <a:r>
              <a:rPr lang="nl-NL"/>
              <a:t>Lorem ipsum dolor sit amet, </a:t>
            </a:r>
            <a:r>
              <a:rPr lang="nl-NL" err="1"/>
              <a:t>consectetuer</a:t>
            </a:r>
            <a:r>
              <a:rPr lang="nl-NL"/>
              <a:t> </a:t>
            </a:r>
            <a:br>
              <a:rPr lang="nl-NL"/>
            </a:br>
            <a:r>
              <a:rPr lang="nl-NL" err="1"/>
              <a:t>adipiscing</a:t>
            </a:r>
            <a:r>
              <a:rPr lang="nl-NL"/>
              <a:t> elit. Maecenas porttitor </a:t>
            </a:r>
            <a:r>
              <a:rPr lang="nl-NL" err="1"/>
              <a:t>congue</a:t>
            </a:r>
            <a:r>
              <a:rPr lang="nl-NL"/>
              <a:t> </a:t>
            </a:r>
            <a:br>
              <a:rPr lang="nl-NL"/>
            </a:br>
            <a:r>
              <a:rPr lang="nl-NL"/>
              <a:t>massa. Fusce posuere, magna sed </a:t>
            </a:r>
            <a:r>
              <a:rPr lang="nl-NL" err="1"/>
              <a:t>pulvinar</a:t>
            </a:r>
            <a:r>
              <a:rPr lang="nl-NL"/>
              <a:t> </a:t>
            </a:r>
            <a:br>
              <a:rPr lang="nl-NL"/>
            </a:br>
            <a:r>
              <a:rPr lang="nl-NL" err="1"/>
              <a:t>ultricies</a:t>
            </a:r>
            <a:r>
              <a:rPr lang="nl-NL"/>
              <a:t>, purus lectus malesuada libero, </a:t>
            </a:r>
            <a:r>
              <a:rPr lang="nl-NL" err="1"/>
              <a:t>sit</a:t>
            </a:r>
            <a:r>
              <a:rPr lang="nl-NL"/>
              <a:t> </a:t>
            </a:r>
            <a:br>
              <a:rPr lang="nl-NL"/>
            </a:br>
            <a:r>
              <a:rPr lang="nl-NL" err="1"/>
              <a:t>amet</a:t>
            </a:r>
            <a:r>
              <a:rPr lang="nl-NL"/>
              <a:t> commodo magna eros quis </a:t>
            </a:r>
            <a:r>
              <a:rPr lang="nl-NL" err="1"/>
              <a:t>urna</a:t>
            </a:r>
            <a:r>
              <a:rPr lang="nl-NL"/>
              <a:t>.</a:t>
            </a:r>
          </a:p>
        </p:txBody>
      </p:sp>
      <p:pic>
        <p:nvPicPr>
          <p:cNvPr id="133" name="Picture 17">
            <a:extLst>
              <a:ext uri="{FF2B5EF4-FFF2-40B4-BE49-F238E27FC236}">
                <a16:creationId xmlns:a16="http://schemas.microsoft.com/office/drawing/2014/main" id="{877905F9-4CCB-48C2-9FB3-9D0B2C81F2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3" name="Tijdelijke aanduiding voor afbeelding 8">
            <a:extLst>
              <a:ext uri="{FF2B5EF4-FFF2-40B4-BE49-F238E27FC236}">
                <a16:creationId xmlns:a16="http://schemas.microsoft.com/office/drawing/2014/main" id="{D5848E48-1D76-4892-9652-12FAF2F234FB}"/>
              </a:ext>
            </a:extLst>
          </p:cNvPr>
          <p:cNvSpPr>
            <a:spLocks noGrp="1"/>
          </p:cNvSpPr>
          <p:nvPr>
            <p:ph type="pic" sz="quarter" idx="14" hasCustomPrompt="1"/>
          </p:nvPr>
        </p:nvSpPr>
        <p:spPr>
          <a:xfrm>
            <a:off x="6953110" y="1519338"/>
            <a:ext cx="4795545" cy="4800599"/>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2" name="Groep 11">
            <a:extLst>
              <a:ext uri="{FF2B5EF4-FFF2-40B4-BE49-F238E27FC236}">
                <a16:creationId xmlns:a16="http://schemas.microsoft.com/office/drawing/2014/main" id="{BAF40BAE-66CE-4ADB-B69A-9889978C8F45}"/>
              </a:ext>
            </a:extLst>
          </p:cNvPr>
          <p:cNvGrpSpPr/>
          <p:nvPr userDrawn="1"/>
        </p:nvGrpSpPr>
        <p:grpSpPr>
          <a:xfrm>
            <a:off x="12409889" y="-19498"/>
            <a:ext cx="3482383" cy="6877579"/>
            <a:chOff x="12391601" y="-19498"/>
            <a:chExt cx="3482383" cy="6877579"/>
          </a:xfrm>
        </p:grpSpPr>
        <p:pic>
          <p:nvPicPr>
            <p:cNvPr id="14" name="Afbeelding 13">
              <a:extLst>
                <a:ext uri="{FF2B5EF4-FFF2-40B4-BE49-F238E27FC236}">
                  <a16:creationId xmlns:a16="http://schemas.microsoft.com/office/drawing/2014/main" id="{50E78104-9B4F-42AC-A4B1-D035E755E68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2F67B40D-A99B-4982-ADBC-FC828D4FADCE}"/>
                </a:ext>
              </a:extLst>
            </p:cNvPr>
            <p:cNvGrpSpPr/>
            <p:nvPr userDrawn="1"/>
          </p:nvGrpSpPr>
          <p:grpSpPr>
            <a:xfrm>
              <a:off x="12391601" y="-19498"/>
              <a:ext cx="3482383" cy="6877579"/>
              <a:chOff x="12391601" y="-19498"/>
              <a:chExt cx="3482383" cy="6877579"/>
            </a:xfrm>
          </p:grpSpPr>
          <p:grpSp>
            <p:nvGrpSpPr>
              <p:cNvPr id="16" name="Meer informatie">
                <a:extLst>
                  <a:ext uri="{FF2B5EF4-FFF2-40B4-BE49-F238E27FC236}">
                    <a16:creationId xmlns:a16="http://schemas.microsoft.com/office/drawing/2014/main" id="{38EE42B8-1FBD-4A5B-BF16-26FC793DB015}"/>
                  </a:ext>
                </a:extLst>
              </p:cNvPr>
              <p:cNvGrpSpPr/>
              <p:nvPr userDrawn="1"/>
            </p:nvGrpSpPr>
            <p:grpSpPr>
              <a:xfrm>
                <a:off x="12396764" y="6074808"/>
                <a:ext cx="3178515" cy="783273"/>
                <a:chOff x="-3741486" y="5015412"/>
                <a:chExt cx="3178515" cy="783273"/>
              </a:xfrm>
            </p:grpSpPr>
            <p:sp>
              <p:nvSpPr>
                <p:cNvPr id="83" name="Freeform 101">
                  <a:extLst>
                    <a:ext uri="{FF2B5EF4-FFF2-40B4-BE49-F238E27FC236}">
                      <a16:creationId xmlns:a16="http://schemas.microsoft.com/office/drawing/2014/main" id="{EB57AA20-EEFF-46CA-82D6-828AF95F5862}"/>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4" name="Rechthoek 83">
                  <a:extLst>
                    <a:ext uri="{FF2B5EF4-FFF2-40B4-BE49-F238E27FC236}">
                      <a16:creationId xmlns:a16="http://schemas.microsoft.com/office/drawing/2014/main" id="{0682B3A2-CD44-49D9-87B3-F372E67A97C4}"/>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id="{CA393B83-2E4A-435A-AE2F-6FB9946BA219}"/>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2722B245-4B2F-48DB-AB07-A0365B2C25DB}"/>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8F74F3F6-503D-4E35-B596-3590C0F3202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F71D715D-D0E0-4BD0-A766-694AB219C2F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ADF3836A-2603-4BCE-8A75-BC42F2F98939}"/>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id="{D75480FC-F4CE-4837-AD92-48B61384E396}"/>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2" name="Rechte verbindingslijn 21">
                <a:extLst>
                  <a:ext uri="{FF2B5EF4-FFF2-40B4-BE49-F238E27FC236}">
                    <a16:creationId xmlns:a16="http://schemas.microsoft.com/office/drawing/2014/main" id="{7B274B1B-0203-4347-8D37-109687E7AB14}"/>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3" name="Ovaal 22">
                <a:extLst>
                  <a:ext uri="{FF2B5EF4-FFF2-40B4-BE49-F238E27FC236}">
                    <a16:creationId xmlns:a16="http://schemas.microsoft.com/office/drawing/2014/main" id="{9AA3AFC8-AF99-40DD-9159-94C3BE68122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FE4B285C-7661-4C23-A57D-B845432C8C0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8E97A3D4-C0FF-4598-B36E-51A4CB70DC10}"/>
                  </a:ext>
                </a:extLst>
              </p:cNvPr>
              <p:cNvGrpSpPr/>
              <p:nvPr userDrawn="1"/>
            </p:nvGrpSpPr>
            <p:grpSpPr>
              <a:xfrm>
                <a:off x="12757282" y="2184550"/>
                <a:ext cx="825500" cy="209550"/>
                <a:chOff x="13504624" y="2482850"/>
                <a:chExt cx="825500" cy="209550"/>
              </a:xfrm>
            </p:grpSpPr>
            <p:sp>
              <p:nvSpPr>
                <p:cNvPr id="80" name="Rechthoek 79">
                  <a:extLst>
                    <a:ext uri="{FF2B5EF4-FFF2-40B4-BE49-F238E27FC236}">
                      <a16:creationId xmlns:a16="http://schemas.microsoft.com/office/drawing/2014/main" id="{65E17D27-F322-4019-A706-33D385631C2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id="{55B52524-C567-4D5E-8F65-62400105D2A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id="{76D91613-01FA-4411-83CB-432531C7D98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6" name="Groep 25">
                <a:extLst>
                  <a:ext uri="{FF2B5EF4-FFF2-40B4-BE49-F238E27FC236}">
                    <a16:creationId xmlns:a16="http://schemas.microsoft.com/office/drawing/2014/main" id="{03FAF808-3041-4678-AC69-85663B9BF8EE}"/>
                  </a:ext>
                </a:extLst>
              </p:cNvPr>
              <p:cNvGrpSpPr/>
              <p:nvPr userDrawn="1"/>
            </p:nvGrpSpPr>
            <p:grpSpPr>
              <a:xfrm>
                <a:off x="12757282" y="1141626"/>
                <a:ext cx="294789" cy="318834"/>
                <a:chOff x="14466489" y="1001522"/>
                <a:chExt cx="290627" cy="314333"/>
              </a:xfrm>
            </p:grpSpPr>
            <p:sp>
              <p:nvSpPr>
                <p:cNvPr id="74" name="Rechthoek 73">
                  <a:extLst>
                    <a:ext uri="{FF2B5EF4-FFF2-40B4-BE49-F238E27FC236}">
                      <a16:creationId xmlns:a16="http://schemas.microsoft.com/office/drawing/2014/main" id="{F08BBC65-36C3-4869-BD8B-3E2B61CDE8E6}"/>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id="{F20CDA84-5FF7-4BFC-BAEB-B72E932CE6F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Vrije vorm: vorm 75">
                  <a:extLst>
                    <a:ext uri="{FF2B5EF4-FFF2-40B4-BE49-F238E27FC236}">
                      <a16:creationId xmlns:a16="http://schemas.microsoft.com/office/drawing/2014/main" id="{252F19C7-8EC2-4595-862C-D6CB381A185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Rechthoek: afgeronde hoeken 76">
                  <a:extLst>
                    <a:ext uri="{FF2B5EF4-FFF2-40B4-BE49-F238E27FC236}">
                      <a16:creationId xmlns:a16="http://schemas.microsoft.com/office/drawing/2014/main" id="{F670864A-4A1F-4888-9194-B7B4788F3E4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id="{833DF9CA-690C-400E-8A69-E39B0948018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13F553AC-B841-4E9E-A064-BDDD86D86451}"/>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74B20641-BF97-4519-8A26-2F6D591A97CF}"/>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8" name="Rechthoek 27">
                <a:extLst>
                  <a:ext uri="{FF2B5EF4-FFF2-40B4-BE49-F238E27FC236}">
                    <a16:creationId xmlns:a16="http://schemas.microsoft.com/office/drawing/2014/main" id="{1B494674-D64C-4BBA-888A-3AA3D279E736}"/>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 name="Rechte verbindingslijn 28">
                <a:extLst>
                  <a:ext uri="{FF2B5EF4-FFF2-40B4-BE49-F238E27FC236}">
                    <a16:creationId xmlns:a16="http://schemas.microsoft.com/office/drawing/2014/main" id="{632B2C57-3A26-45F2-947E-EC62F0F017CD}"/>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 name="Groep 29">
                <a:extLst>
                  <a:ext uri="{FF2B5EF4-FFF2-40B4-BE49-F238E27FC236}">
                    <a16:creationId xmlns:a16="http://schemas.microsoft.com/office/drawing/2014/main" id="{DA795071-9108-411E-BE2A-A653D9691F07}"/>
                  </a:ext>
                </a:extLst>
              </p:cNvPr>
              <p:cNvGrpSpPr/>
              <p:nvPr userDrawn="1"/>
            </p:nvGrpSpPr>
            <p:grpSpPr>
              <a:xfrm>
                <a:off x="13684396" y="3509250"/>
                <a:ext cx="1195438" cy="678267"/>
                <a:chOff x="12757284" y="3224292"/>
                <a:chExt cx="1195438" cy="678267"/>
              </a:xfrm>
            </p:grpSpPr>
            <p:sp>
              <p:nvSpPr>
                <p:cNvPr id="51" name="Rechthoek 50">
                  <a:extLst>
                    <a:ext uri="{FF2B5EF4-FFF2-40B4-BE49-F238E27FC236}">
                      <a16:creationId xmlns:a16="http://schemas.microsoft.com/office/drawing/2014/main" id="{B7BF8BF2-E9A9-44E6-A671-3548421C6DA3}"/>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2" name="Rechthoek 51">
                  <a:extLst>
                    <a:ext uri="{FF2B5EF4-FFF2-40B4-BE49-F238E27FC236}">
                      <a16:creationId xmlns:a16="http://schemas.microsoft.com/office/drawing/2014/main" id="{FA35F0CE-838A-4EAF-B642-6046030A2499}"/>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3" name="Groep 52">
                  <a:extLst>
                    <a:ext uri="{FF2B5EF4-FFF2-40B4-BE49-F238E27FC236}">
                      <a16:creationId xmlns:a16="http://schemas.microsoft.com/office/drawing/2014/main" id="{347818EF-D7C4-490C-982D-4825543B204A}"/>
                    </a:ext>
                  </a:extLst>
                </p:cNvPr>
                <p:cNvGrpSpPr/>
                <p:nvPr userDrawn="1"/>
              </p:nvGrpSpPr>
              <p:grpSpPr>
                <a:xfrm>
                  <a:off x="12839234" y="3289794"/>
                  <a:ext cx="155951" cy="131922"/>
                  <a:chOff x="12968836" y="3354170"/>
                  <a:chExt cx="404806" cy="342433"/>
                </a:xfrm>
              </p:grpSpPr>
              <p:sp>
                <p:nvSpPr>
                  <p:cNvPr id="68" name="Rechthoek: afgeronde hoeken 67">
                    <a:extLst>
                      <a:ext uri="{FF2B5EF4-FFF2-40B4-BE49-F238E27FC236}">
                        <a16:creationId xmlns:a16="http://schemas.microsoft.com/office/drawing/2014/main" id="{82364EB4-4008-4271-8856-4197FFFDA1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9" name="Rechthoek 68">
                    <a:extLst>
                      <a:ext uri="{FF2B5EF4-FFF2-40B4-BE49-F238E27FC236}">
                        <a16:creationId xmlns:a16="http://schemas.microsoft.com/office/drawing/2014/main" id="{88831DAC-627E-4F9F-9436-D5DF28384D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2D03A97C-C055-49A7-9B20-BE75471C9AB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79878305-1BFA-4D2E-A7AE-417E12160BD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0EC1A328-E1FB-4847-927B-7903F7B87AB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69ADD8DA-01CB-4BEB-B83F-457096C77C2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4" name="Groep 53">
                  <a:extLst>
                    <a:ext uri="{FF2B5EF4-FFF2-40B4-BE49-F238E27FC236}">
                      <a16:creationId xmlns:a16="http://schemas.microsoft.com/office/drawing/2014/main" id="{66E428E2-7ECB-4CCA-860A-F95A03A71576}"/>
                    </a:ext>
                  </a:extLst>
                </p:cNvPr>
                <p:cNvGrpSpPr/>
                <p:nvPr userDrawn="1"/>
              </p:nvGrpSpPr>
              <p:grpSpPr>
                <a:xfrm>
                  <a:off x="12819679" y="3589117"/>
                  <a:ext cx="166739" cy="218963"/>
                  <a:chOff x="12940828" y="3950597"/>
                  <a:chExt cx="432813" cy="568367"/>
                </a:xfrm>
              </p:grpSpPr>
              <p:grpSp>
                <p:nvGrpSpPr>
                  <p:cNvPr id="58" name="Groep 57">
                    <a:extLst>
                      <a:ext uri="{FF2B5EF4-FFF2-40B4-BE49-F238E27FC236}">
                        <a16:creationId xmlns:a16="http://schemas.microsoft.com/office/drawing/2014/main" id="{09D541B7-5641-44CE-AA89-38DEE7E68200}"/>
                      </a:ext>
                    </a:extLst>
                  </p:cNvPr>
                  <p:cNvGrpSpPr/>
                  <p:nvPr userDrawn="1"/>
                </p:nvGrpSpPr>
                <p:grpSpPr>
                  <a:xfrm>
                    <a:off x="13000382" y="4006891"/>
                    <a:ext cx="373259" cy="315747"/>
                    <a:chOff x="12968836" y="3354170"/>
                    <a:chExt cx="404806" cy="342433"/>
                  </a:xfrm>
                </p:grpSpPr>
                <p:sp>
                  <p:nvSpPr>
                    <p:cNvPr id="62" name="Rechthoek: afgeronde hoeken 61">
                      <a:extLst>
                        <a:ext uri="{FF2B5EF4-FFF2-40B4-BE49-F238E27FC236}">
                          <a16:creationId xmlns:a16="http://schemas.microsoft.com/office/drawing/2014/main" id="{D0DBE906-48C8-4662-A84E-F51A9FCD708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3" name="Rechthoek 62">
                      <a:extLst>
                        <a:ext uri="{FF2B5EF4-FFF2-40B4-BE49-F238E27FC236}">
                          <a16:creationId xmlns:a16="http://schemas.microsoft.com/office/drawing/2014/main" id="{E79C473A-ACFC-443F-AFCE-CFC8EC3B23C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BA9084F7-3BC9-4531-B406-F355EB3A2ED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A3BED9C4-4970-48E7-A723-131384BE9A9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65">
                      <a:extLst>
                        <a:ext uri="{FF2B5EF4-FFF2-40B4-BE49-F238E27FC236}">
                          <a16:creationId xmlns:a16="http://schemas.microsoft.com/office/drawing/2014/main" id="{9BA802DA-9679-47F2-8427-A76D298AE8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7" name="Rechthoek 66">
                      <a:extLst>
                        <a:ext uri="{FF2B5EF4-FFF2-40B4-BE49-F238E27FC236}">
                          <a16:creationId xmlns:a16="http://schemas.microsoft.com/office/drawing/2014/main" id="{A408EBD8-9E6F-47A9-B0FF-6FE50A42851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0" name="Boog 59">
                    <a:extLst>
                      <a:ext uri="{FF2B5EF4-FFF2-40B4-BE49-F238E27FC236}">
                        <a16:creationId xmlns:a16="http://schemas.microsoft.com/office/drawing/2014/main" id="{2F4D994A-D79F-4988-A991-0EC4747CD17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5" name="Tekstvak 54">
                  <a:extLst>
                    <a:ext uri="{FF2B5EF4-FFF2-40B4-BE49-F238E27FC236}">
                      <a16:creationId xmlns:a16="http://schemas.microsoft.com/office/drawing/2014/main" id="{4A2B55EB-D216-4AAC-9F60-0B1D16FF6021}"/>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6" name="Tekstvak 55">
                  <a:extLst>
                    <a:ext uri="{FF2B5EF4-FFF2-40B4-BE49-F238E27FC236}">
                      <a16:creationId xmlns:a16="http://schemas.microsoft.com/office/drawing/2014/main" id="{19C6B76A-5EBE-4009-B686-7B18B6991E97}"/>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7" name="Picture 3">
                  <a:extLst>
                    <a:ext uri="{FF2B5EF4-FFF2-40B4-BE49-F238E27FC236}">
                      <a16:creationId xmlns:a16="http://schemas.microsoft.com/office/drawing/2014/main" id="{7E9E1F15-1547-408E-AABC-C187470A77A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Rechte verbindingslijn 30">
                <a:extLst>
                  <a:ext uri="{FF2B5EF4-FFF2-40B4-BE49-F238E27FC236}">
                    <a16:creationId xmlns:a16="http://schemas.microsoft.com/office/drawing/2014/main" id="{8C9E6BBF-837D-4BD1-A5B2-DA29377530E7}"/>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2" name="Ovaal 31">
                <a:extLst>
                  <a:ext uri="{FF2B5EF4-FFF2-40B4-BE49-F238E27FC236}">
                    <a16:creationId xmlns:a16="http://schemas.microsoft.com/office/drawing/2014/main" id="{754A2299-6FDE-4DE8-BCB9-EEFDBAC92AAC}"/>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E921DFE0-B9C7-4FDF-9549-072F01511AAD}"/>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4" name="Groep 33">
                <a:extLst>
                  <a:ext uri="{FF2B5EF4-FFF2-40B4-BE49-F238E27FC236}">
                    <a16:creationId xmlns:a16="http://schemas.microsoft.com/office/drawing/2014/main" id="{599D7744-5A49-4DDF-9A63-47DF21FA3A45}"/>
                  </a:ext>
                </a:extLst>
              </p:cNvPr>
              <p:cNvGrpSpPr/>
              <p:nvPr userDrawn="1"/>
            </p:nvGrpSpPr>
            <p:grpSpPr>
              <a:xfrm>
                <a:off x="12696514" y="5200958"/>
                <a:ext cx="514284" cy="612918"/>
                <a:chOff x="12682980" y="3403241"/>
                <a:chExt cx="622284" cy="741632"/>
              </a:xfrm>
            </p:grpSpPr>
            <p:grpSp>
              <p:nvGrpSpPr>
                <p:cNvPr id="35" name="Groep 34">
                  <a:extLst>
                    <a:ext uri="{FF2B5EF4-FFF2-40B4-BE49-F238E27FC236}">
                      <a16:creationId xmlns:a16="http://schemas.microsoft.com/office/drawing/2014/main" id="{71CA0CB3-AD48-41B3-A96B-15718C6E62E6}"/>
                    </a:ext>
                  </a:extLst>
                </p:cNvPr>
                <p:cNvGrpSpPr/>
                <p:nvPr userDrawn="1"/>
              </p:nvGrpSpPr>
              <p:grpSpPr>
                <a:xfrm>
                  <a:off x="12771568" y="3403241"/>
                  <a:ext cx="467138" cy="448489"/>
                  <a:chOff x="12782195" y="3403241"/>
                  <a:chExt cx="467138" cy="448489"/>
                </a:xfrm>
              </p:grpSpPr>
              <p:grpSp>
                <p:nvGrpSpPr>
                  <p:cNvPr id="38" name="Groep 37">
                    <a:extLst>
                      <a:ext uri="{FF2B5EF4-FFF2-40B4-BE49-F238E27FC236}">
                        <a16:creationId xmlns:a16="http://schemas.microsoft.com/office/drawing/2014/main" id="{E1BD5162-A5E4-4A51-ABA4-AE57A8E7737E}"/>
                      </a:ext>
                    </a:extLst>
                  </p:cNvPr>
                  <p:cNvGrpSpPr/>
                  <p:nvPr userDrawn="1"/>
                </p:nvGrpSpPr>
                <p:grpSpPr>
                  <a:xfrm>
                    <a:off x="12782195" y="3403241"/>
                    <a:ext cx="412967" cy="393907"/>
                    <a:chOff x="13554906" y="3320109"/>
                    <a:chExt cx="443906" cy="423419"/>
                  </a:xfrm>
                </p:grpSpPr>
                <p:grpSp>
                  <p:nvGrpSpPr>
                    <p:cNvPr id="45" name="Groep 44">
                      <a:extLst>
                        <a:ext uri="{FF2B5EF4-FFF2-40B4-BE49-F238E27FC236}">
                          <a16:creationId xmlns:a16="http://schemas.microsoft.com/office/drawing/2014/main" id="{13336F34-6413-44FA-88F6-160463C13C32}"/>
                        </a:ext>
                      </a:extLst>
                    </p:cNvPr>
                    <p:cNvGrpSpPr/>
                    <p:nvPr userDrawn="1"/>
                  </p:nvGrpSpPr>
                  <p:grpSpPr>
                    <a:xfrm>
                      <a:off x="13554906" y="3320109"/>
                      <a:ext cx="443906" cy="423419"/>
                      <a:chOff x="12909684" y="1276143"/>
                      <a:chExt cx="443906" cy="423419"/>
                    </a:xfrm>
                  </p:grpSpPr>
                  <p:sp>
                    <p:nvSpPr>
                      <p:cNvPr id="48" name="Rechthoek 47">
                        <a:extLst>
                          <a:ext uri="{FF2B5EF4-FFF2-40B4-BE49-F238E27FC236}">
                            <a16:creationId xmlns:a16="http://schemas.microsoft.com/office/drawing/2014/main" id="{ABE5BE3D-AE1D-494C-A683-772AFDA3F5E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9" name="Rechthoek 48">
                        <a:extLst>
                          <a:ext uri="{FF2B5EF4-FFF2-40B4-BE49-F238E27FC236}">
                            <a16:creationId xmlns:a16="http://schemas.microsoft.com/office/drawing/2014/main" id="{82D02E48-A6A2-44CA-8B4B-D646B49DA16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Ovaal 49">
                        <a:extLst>
                          <a:ext uri="{FF2B5EF4-FFF2-40B4-BE49-F238E27FC236}">
                            <a16:creationId xmlns:a16="http://schemas.microsoft.com/office/drawing/2014/main" id="{322A22CE-6836-468D-8A42-8D6145C5C3A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6" name="Afbeelding 45">
                      <a:extLst>
                        <a:ext uri="{FF2B5EF4-FFF2-40B4-BE49-F238E27FC236}">
                          <a16:creationId xmlns:a16="http://schemas.microsoft.com/office/drawing/2014/main" id="{79D536BF-F119-4317-9FF5-524DA7AB4BAA}"/>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1497C0B5-BB4E-4079-B2A3-DCBA46B79A0B}"/>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9" name="Groep 38">
                    <a:extLst>
                      <a:ext uri="{FF2B5EF4-FFF2-40B4-BE49-F238E27FC236}">
                        <a16:creationId xmlns:a16="http://schemas.microsoft.com/office/drawing/2014/main" id="{3138A920-579D-4CFE-A12C-6E84351D792E}"/>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D5EE0B68-B115-4AB8-BD47-319183F756F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4" name="Rechthoek 43">
                      <a:extLst>
                        <a:ext uri="{FF2B5EF4-FFF2-40B4-BE49-F238E27FC236}">
                          <a16:creationId xmlns:a16="http://schemas.microsoft.com/office/drawing/2014/main" id="{68AB643B-77B7-4CE1-B21D-8360D3710B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0" name="Groep 39">
                    <a:extLst>
                      <a:ext uri="{FF2B5EF4-FFF2-40B4-BE49-F238E27FC236}">
                        <a16:creationId xmlns:a16="http://schemas.microsoft.com/office/drawing/2014/main" id="{8B9C52E8-6872-4B08-A9D2-DDB834A61B22}"/>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D5906BDA-27AA-44A9-BA25-59ADBEBFD06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 name="Rechthoek 41">
                      <a:extLst>
                        <a:ext uri="{FF2B5EF4-FFF2-40B4-BE49-F238E27FC236}">
                          <a16:creationId xmlns:a16="http://schemas.microsoft.com/office/drawing/2014/main" id="{A834379E-C256-486D-84DA-11A4D24F755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6" name="Rechthoek 35">
                  <a:extLst>
                    <a:ext uri="{FF2B5EF4-FFF2-40B4-BE49-F238E27FC236}">
                      <a16:creationId xmlns:a16="http://schemas.microsoft.com/office/drawing/2014/main" id="{CD1B3EC0-5E7F-4F9E-9247-3583A2436BF8}"/>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7" name="Gelijkbenige driehoek 36">
                  <a:extLst>
                    <a:ext uri="{FF2B5EF4-FFF2-40B4-BE49-F238E27FC236}">
                      <a16:creationId xmlns:a16="http://schemas.microsoft.com/office/drawing/2014/main" id="{DAEE6158-E4FB-4B2A-AAC0-92CED8D0CF02}"/>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363083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LIDE + FOTO (D. BLAUW)">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TITEL SLIDE + FOTO (D. BLAUW)</a:t>
            </a:r>
          </a:p>
        </p:txBody>
      </p:sp>
      <p:pic>
        <p:nvPicPr>
          <p:cNvPr id="7" name="Picture 9">
            <a:extLst>
              <a:ext uri="{FF2B5EF4-FFF2-40B4-BE49-F238E27FC236}">
                <a16:creationId xmlns:a16="http://schemas.microsoft.com/office/drawing/2014/main" id="{C806AF96-C386-4526-832C-A3A9EE93CC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726" b="4458"/>
          <a:stretch/>
        </p:blipFill>
        <p:spPr>
          <a:xfrm>
            <a:off x="494104" y="-5083"/>
            <a:ext cx="9418319" cy="6858000"/>
          </a:xfrm>
          <a:prstGeom prst="rect">
            <a:avLst/>
          </a:prstGeom>
        </p:spPr>
      </p:pic>
      <p:pic>
        <p:nvPicPr>
          <p:cNvPr id="9" name="Picture 8">
            <a:extLst>
              <a:ext uri="{FF2B5EF4-FFF2-40B4-BE49-F238E27FC236}">
                <a16:creationId xmlns:a16="http://schemas.microsoft.com/office/drawing/2014/main" id="{77A37962-BFBF-411B-AE8F-6BF3B59A25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2430" y="302400"/>
            <a:ext cx="1417786" cy="460799"/>
          </a:xfrm>
          <a:prstGeom prst="rect">
            <a:avLst/>
          </a:prstGeom>
        </p:spPr>
      </p:pic>
      <p:sp>
        <p:nvSpPr>
          <p:cNvPr id="6" name="Titel 5"/>
          <p:cNvSpPr>
            <a:spLocks noGrp="1"/>
          </p:cNvSpPr>
          <p:nvPr>
            <p:ph type="title" hasCustomPrompt="1"/>
          </p:nvPr>
        </p:nvSpPr>
        <p:spPr>
          <a:xfrm>
            <a:off x="925170" y="3096000"/>
            <a:ext cx="5648834" cy="1111395"/>
          </a:xfrm>
        </p:spPr>
        <p:txBody>
          <a:bodyPr anchor="b"/>
          <a:lstStyle>
            <a:lvl1pPr algn="ctr">
              <a:defRPr sz="4000"/>
            </a:lvl1pPr>
          </a:lstStyle>
          <a:p>
            <a:r>
              <a:rPr lang="nl-NL"/>
              <a:t>Plaats hier je presentatie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924990" y="4500000"/>
            <a:ext cx="5648718" cy="690563"/>
          </a:xfrm>
        </p:spPr>
        <p:txBody>
          <a:bodyPr/>
          <a:lstStyle>
            <a:lvl1pPr marL="0" indent="0" algn="ctr">
              <a:buNone/>
              <a:defRPr sz="1800">
                <a:solidFill>
                  <a:schemeClr val="tx2"/>
                </a:solidFill>
              </a:defRPr>
            </a:lvl1pPr>
            <a:lvl2pPr marL="217488" indent="0">
              <a:buNone/>
              <a:defRPr/>
            </a:lvl2pPr>
          </a:lstStyle>
          <a:p>
            <a:pPr lvl="0"/>
            <a:r>
              <a:rPr lang="nl-NL"/>
              <a:t>Naam Achternaam, Datum 2019</a:t>
            </a:r>
          </a:p>
        </p:txBody>
      </p:sp>
      <p:pic>
        <p:nvPicPr>
          <p:cNvPr id="63" name="Picture 7">
            <a:extLst>
              <a:ext uri="{FF2B5EF4-FFF2-40B4-BE49-F238E27FC236}">
                <a16:creationId xmlns:a16="http://schemas.microsoft.com/office/drawing/2014/main" id="{CB3445F2-35F5-4AAC-837E-52ADB47DAB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767406" y="1135033"/>
            <a:ext cx="987611" cy="987611"/>
          </a:xfrm>
          <a:prstGeom prst="rect">
            <a:avLst/>
          </a:prstGeom>
        </p:spPr>
      </p:pic>
      <p:sp>
        <p:nvSpPr>
          <p:cNvPr id="16" name="Tijdelijke aanduiding voor afbeelding 8">
            <a:extLst>
              <a:ext uri="{FF2B5EF4-FFF2-40B4-BE49-F238E27FC236}">
                <a16:creationId xmlns:a16="http://schemas.microsoft.com/office/drawing/2014/main" id="{16AB1C94-D32E-491C-A27D-F3DE236E3AD4}"/>
              </a:ext>
            </a:extLst>
          </p:cNvPr>
          <p:cNvSpPr>
            <a:spLocks noGrp="1"/>
          </p:cNvSpPr>
          <p:nvPr>
            <p:ph type="pic" sz="quarter" idx="14" hasCustomPrompt="1"/>
          </p:nvPr>
        </p:nvSpPr>
        <p:spPr>
          <a:xfrm>
            <a:off x="6477000" y="1371531"/>
            <a:ext cx="5704250" cy="5259286"/>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3" name="Instructie">
            <a:extLst>
              <a:ext uri="{FF2B5EF4-FFF2-40B4-BE49-F238E27FC236}">
                <a16:creationId xmlns:a16="http://schemas.microsoft.com/office/drawing/2014/main" id="{5367C002-9E1B-408A-865C-F763CD1384C7}"/>
              </a:ext>
            </a:extLst>
          </p:cNvPr>
          <p:cNvGrpSpPr/>
          <p:nvPr userDrawn="1"/>
        </p:nvGrpSpPr>
        <p:grpSpPr>
          <a:xfrm>
            <a:off x="12391601" y="0"/>
            <a:ext cx="3320839" cy="5340257"/>
            <a:chOff x="12391601" y="0"/>
            <a:chExt cx="3320839" cy="5340257"/>
          </a:xfrm>
        </p:grpSpPr>
        <p:grpSp>
          <p:nvGrpSpPr>
            <p:cNvPr id="15" name="Meer informatie">
              <a:extLst>
                <a:ext uri="{FF2B5EF4-FFF2-40B4-BE49-F238E27FC236}">
                  <a16:creationId xmlns:a16="http://schemas.microsoft.com/office/drawing/2014/main" id="{2D34DAA2-6E60-4B66-B3D7-8C5DCF5B1D68}"/>
                </a:ext>
              </a:extLst>
            </p:cNvPr>
            <p:cNvGrpSpPr/>
            <p:nvPr userDrawn="1"/>
          </p:nvGrpSpPr>
          <p:grpSpPr>
            <a:xfrm>
              <a:off x="12396764" y="4556984"/>
              <a:ext cx="3178515" cy="783273"/>
              <a:chOff x="-3741486" y="3386444"/>
              <a:chExt cx="3178515" cy="783273"/>
            </a:xfrm>
          </p:grpSpPr>
          <p:sp>
            <p:nvSpPr>
              <p:cNvPr id="56" name="Freeform 101">
                <a:extLst>
                  <a:ext uri="{FF2B5EF4-FFF2-40B4-BE49-F238E27FC236}">
                    <a16:creationId xmlns:a16="http://schemas.microsoft.com/office/drawing/2014/main" id="{74A1EC28-65D6-4A56-9CF0-0A01D6391CC0}"/>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050" noProof="0"/>
              </a:p>
            </p:txBody>
          </p:sp>
          <p:sp>
            <p:nvSpPr>
              <p:cNvPr id="57" name="Rechthoek 56">
                <a:extLst>
                  <a:ext uri="{FF2B5EF4-FFF2-40B4-BE49-F238E27FC236}">
                    <a16:creationId xmlns:a16="http://schemas.microsoft.com/office/drawing/2014/main" id="{BD408C88-347E-4A56-8649-03B02FE53DC9}"/>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58" name="Rechte verbindingslijn 57">
                <a:extLst>
                  <a:ext uri="{FF2B5EF4-FFF2-40B4-BE49-F238E27FC236}">
                    <a16:creationId xmlns:a16="http://schemas.microsoft.com/office/drawing/2014/main" id="{9FF84E05-0F7B-4BC1-9904-52CB74111ADF}"/>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388B8786-438C-4985-BB88-D919C180B40C}"/>
                </a:ext>
              </a:extLst>
            </p:cNvPr>
            <p:cNvSpPr/>
            <p:nvPr userDrawn="1"/>
          </p:nvSpPr>
          <p:spPr>
            <a:xfrm>
              <a:off x="12397262" y="0"/>
              <a:ext cx="3315178"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2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70A0F680-B271-483F-A7DC-6F752EB594F0}"/>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C559EB63-4E15-4E45-AB89-9401F97AD04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9EA82F22-4106-412C-857F-08D078F0170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id="{C7D67D5B-6B86-45FB-99A7-F4208054DE5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2" name="Rechte verbindingslijn 21">
              <a:extLst>
                <a:ext uri="{FF2B5EF4-FFF2-40B4-BE49-F238E27FC236}">
                  <a16:creationId xmlns:a16="http://schemas.microsoft.com/office/drawing/2014/main" id="{CC82762E-7568-4EC1-A256-664C9F1E3381}"/>
                </a:ext>
              </a:extLst>
            </p:cNvPr>
            <p:cNvCxnSpPr>
              <a:cxnSpLocks/>
            </p:cNvCxnSpPr>
            <p:nvPr userDrawn="1"/>
          </p:nvCxnSpPr>
          <p:spPr>
            <a:xfrm>
              <a:off x="12397261" y="4439101"/>
              <a:ext cx="3178017" cy="0"/>
            </a:xfrm>
            <a:prstGeom prst="line">
              <a:avLst/>
            </a:prstGeom>
            <a:noFill/>
            <a:ln w="3175" cap="flat" cmpd="sng" algn="ctr">
              <a:solidFill>
                <a:schemeClr val="accent1"/>
              </a:solidFill>
              <a:prstDash val="solid"/>
            </a:ln>
            <a:effectLst/>
          </p:spPr>
        </p:cxnSp>
        <p:sp>
          <p:nvSpPr>
            <p:cNvPr id="23" name="Ovaal 22">
              <a:extLst>
                <a:ext uri="{FF2B5EF4-FFF2-40B4-BE49-F238E27FC236}">
                  <a16:creationId xmlns:a16="http://schemas.microsoft.com/office/drawing/2014/main" id="{FB7FC201-5CC3-4170-B8AA-D0962A9B82C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B3CF0455-7771-41BB-8E32-7AB5F6B736E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21FE4911-D797-4270-991C-3FA320EA5273}"/>
                </a:ext>
              </a:extLst>
            </p:cNvPr>
            <p:cNvGrpSpPr/>
            <p:nvPr userDrawn="1"/>
          </p:nvGrpSpPr>
          <p:grpSpPr>
            <a:xfrm>
              <a:off x="12757282" y="2184550"/>
              <a:ext cx="825500" cy="209550"/>
              <a:chOff x="13504624" y="2482850"/>
              <a:chExt cx="825500" cy="209550"/>
            </a:xfrm>
          </p:grpSpPr>
          <p:sp>
            <p:nvSpPr>
              <p:cNvPr id="53" name="Rechthoek 52">
                <a:extLst>
                  <a:ext uri="{FF2B5EF4-FFF2-40B4-BE49-F238E27FC236}">
                    <a16:creationId xmlns:a16="http://schemas.microsoft.com/office/drawing/2014/main" id="{24C6ECDD-8AF8-4BFB-9871-72365757D46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Invoegen</a:t>
                </a:r>
              </a:p>
            </p:txBody>
          </p:sp>
          <p:cxnSp>
            <p:nvCxnSpPr>
              <p:cNvPr id="54" name="Rechte verbindingslijn 53">
                <a:extLst>
                  <a:ext uri="{FF2B5EF4-FFF2-40B4-BE49-F238E27FC236}">
                    <a16:creationId xmlns:a16="http://schemas.microsoft.com/office/drawing/2014/main" id="{54B24F27-FF23-4547-A211-CFFCACFBFE1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5" name="Gelijkbenige driehoek 54">
                <a:extLst>
                  <a:ext uri="{FF2B5EF4-FFF2-40B4-BE49-F238E27FC236}">
                    <a16:creationId xmlns:a16="http://schemas.microsoft.com/office/drawing/2014/main" id="{E7CBC621-CAB6-4606-915C-D3FC111265F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26" name="Groep 25">
              <a:extLst>
                <a:ext uri="{FF2B5EF4-FFF2-40B4-BE49-F238E27FC236}">
                  <a16:creationId xmlns:a16="http://schemas.microsoft.com/office/drawing/2014/main" id="{F7621EF7-4AFE-4D34-86AF-35AF29AA47A1}"/>
                </a:ext>
              </a:extLst>
            </p:cNvPr>
            <p:cNvGrpSpPr/>
            <p:nvPr userDrawn="1"/>
          </p:nvGrpSpPr>
          <p:grpSpPr>
            <a:xfrm>
              <a:off x="12757282" y="1141626"/>
              <a:ext cx="294789" cy="318834"/>
              <a:chOff x="14466489" y="1001522"/>
              <a:chExt cx="290627" cy="314333"/>
            </a:xfrm>
          </p:grpSpPr>
          <p:sp>
            <p:nvSpPr>
              <p:cNvPr id="47" name="Rechthoek 46">
                <a:extLst>
                  <a:ext uri="{FF2B5EF4-FFF2-40B4-BE49-F238E27FC236}">
                    <a16:creationId xmlns:a16="http://schemas.microsoft.com/office/drawing/2014/main" id="{6116DCD6-51DF-45D4-AB64-7D0318E476C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8" name="Ovaal 47">
                <a:extLst>
                  <a:ext uri="{FF2B5EF4-FFF2-40B4-BE49-F238E27FC236}">
                    <a16:creationId xmlns:a16="http://schemas.microsoft.com/office/drawing/2014/main" id="{6D854950-2E6B-430F-AB70-828ECBE7F42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9" name="Vrije vorm: vorm 48">
                <a:extLst>
                  <a:ext uri="{FF2B5EF4-FFF2-40B4-BE49-F238E27FC236}">
                    <a16:creationId xmlns:a16="http://schemas.microsoft.com/office/drawing/2014/main" id="{10614A68-1C29-4886-80EF-DF9B8764877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50" name="Rechthoek: afgeronde hoeken 49">
                <a:extLst>
                  <a:ext uri="{FF2B5EF4-FFF2-40B4-BE49-F238E27FC236}">
                    <a16:creationId xmlns:a16="http://schemas.microsoft.com/office/drawing/2014/main" id="{BCF045FA-7702-4A31-B9F0-E9F9C199E07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51" name="Rechte verbindingslijn 50">
                <a:extLst>
                  <a:ext uri="{FF2B5EF4-FFF2-40B4-BE49-F238E27FC236}">
                    <a16:creationId xmlns:a16="http://schemas.microsoft.com/office/drawing/2014/main" id="{1FC5E133-8A34-4373-A574-91910E9E1B4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Rechte verbindingslijn 51">
                <a:extLst>
                  <a:ext uri="{FF2B5EF4-FFF2-40B4-BE49-F238E27FC236}">
                    <a16:creationId xmlns:a16="http://schemas.microsoft.com/office/drawing/2014/main" id="{2ACED5A3-C839-4E1D-A001-DD7E43C83E25}"/>
                  </a:ext>
                </a:extLst>
              </p:cNvPr>
              <p:cNvCxnSpPr>
                <a:cxnSpLocks/>
                <a:stCxn id="5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17E5333F-0C4D-4FB1-9FAF-06D66661B716}"/>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8" name="Rechthoek 27">
              <a:extLst>
                <a:ext uri="{FF2B5EF4-FFF2-40B4-BE49-F238E27FC236}">
                  <a16:creationId xmlns:a16="http://schemas.microsoft.com/office/drawing/2014/main" id="{9D1DB647-ACCD-4CF7-A772-931301C32C48}"/>
                </a:ext>
              </a:extLst>
            </p:cNvPr>
            <p:cNvSpPr/>
            <p:nvPr userDrawn="1"/>
          </p:nvSpPr>
          <p:spPr>
            <a:xfrm>
              <a:off x="12757283" y="2684014"/>
              <a:ext cx="2817996" cy="88731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 name="Rechte verbindingslijn 28">
              <a:extLst>
                <a:ext uri="{FF2B5EF4-FFF2-40B4-BE49-F238E27FC236}">
                  <a16:creationId xmlns:a16="http://schemas.microsoft.com/office/drawing/2014/main" id="{91446F30-683E-42E8-BD51-5BB3B0B3070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 name="Groep 29">
              <a:extLst>
                <a:ext uri="{FF2B5EF4-FFF2-40B4-BE49-F238E27FC236}">
                  <a16:creationId xmlns:a16="http://schemas.microsoft.com/office/drawing/2014/main" id="{30C30ECC-CA9E-436C-BAD0-DBB39A28A8ED}"/>
                </a:ext>
              </a:extLst>
            </p:cNvPr>
            <p:cNvGrpSpPr/>
            <p:nvPr userDrawn="1"/>
          </p:nvGrpSpPr>
          <p:grpSpPr>
            <a:xfrm>
              <a:off x="12696514" y="3701158"/>
              <a:ext cx="514284" cy="612918"/>
              <a:chOff x="12682980" y="3403241"/>
              <a:chExt cx="622284" cy="741632"/>
            </a:xfrm>
          </p:grpSpPr>
          <p:grpSp>
            <p:nvGrpSpPr>
              <p:cNvPr id="31" name="Groep 30">
                <a:extLst>
                  <a:ext uri="{FF2B5EF4-FFF2-40B4-BE49-F238E27FC236}">
                    <a16:creationId xmlns:a16="http://schemas.microsoft.com/office/drawing/2014/main" id="{1F2385EE-C3C9-457A-94BF-0AF7F869D03B}"/>
                  </a:ext>
                </a:extLst>
              </p:cNvPr>
              <p:cNvGrpSpPr/>
              <p:nvPr userDrawn="1"/>
            </p:nvGrpSpPr>
            <p:grpSpPr>
              <a:xfrm>
                <a:off x="12771568" y="3403241"/>
                <a:ext cx="467138" cy="448489"/>
                <a:chOff x="12782195" y="3403241"/>
                <a:chExt cx="467138" cy="448489"/>
              </a:xfrm>
            </p:grpSpPr>
            <p:grpSp>
              <p:nvGrpSpPr>
                <p:cNvPr id="34" name="Groep 33">
                  <a:extLst>
                    <a:ext uri="{FF2B5EF4-FFF2-40B4-BE49-F238E27FC236}">
                      <a16:creationId xmlns:a16="http://schemas.microsoft.com/office/drawing/2014/main" id="{DCFDDF66-1E64-4456-A38F-0C01507AF3A4}"/>
                    </a:ext>
                  </a:extLst>
                </p:cNvPr>
                <p:cNvGrpSpPr/>
                <p:nvPr userDrawn="1"/>
              </p:nvGrpSpPr>
              <p:grpSpPr>
                <a:xfrm>
                  <a:off x="12782195" y="3403241"/>
                  <a:ext cx="412967" cy="393907"/>
                  <a:chOff x="13554906" y="3320109"/>
                  <a:chExt cx="443906" cy="423419"/>
                </a:xfrm>
              </p:grpSpPr>
              <p:grpSp>
                <p:nvGrpSpPr>
                  <p:cNvPr id="41" name="Groep 40">
                    <a:extLst>
                      <a:ext uri="{FF2B5EF4-FFF2-40B4-BE49-F238E27FC236}">
                        <a16:creationId xmlns:a16="http://schemas.microsoft.com/office/drawing/2014/main" id="{CA6B2DA1-EBA2-4F2E-9598-A53A560AE1BD}"/>
                      </a:ext>
                    </a:extLst>
                  </p:cNvPr>
                  <p:cNvGrpSpPr/>
                  <p:nvPr userDrawn="1"/>
                </p:nvGrpSpPr>
                <p:grpSpPr>
                  <a:xfrm>
                    <a:off x="13554906" y="3320109"/>
                    <a:ext cx="443906" cy="423419"/>
                    <a:chOff x="12909684" y="1276143"/>
                    <a:chExt cx="443906" cy="423419"/>
                  </a:xfrm>
                </p:grpSpPr>
                <p:sp>
                  <p:nvSpPr>
                    <p:cNvPr id="44" name="Rechthoek 43">
                      <a:extLst>
                        <a:ext uri="{FF2B5EF4-FFF2-40B4-BE49-F238E27FC236}">
                          <a16:creationId xmlns:a16="http://schemas.microsoft.com/office/drawing/2014/main" id="{8A1918FD-DDC7-49EB-80D5-7BCF25DADA05}"/>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5" name="Rechthoek 44">
                      <a:extLst>
                        <a:ext uri="{FF2B5EF4-FFF2-40B4-BE49-F238E27FC236}">
                          <a16:creationId xmlns:a16="http://schemas.microsoft.com/office/drawing/2014/main" id="{091932DD-845F-4B4F-846E-5EC9A9DBC01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6" name="Ovaal 45">
                      <a:extLst>
                        <a:ext uri="{FF2B5EF4-FFF2-40B4-BE49-F238E27FC236}">
                          <a16:creationId xmlns:a16="http://schemas.microsoft.com/office/drawing/2014/main" id="{DCCB710E-F729-4535-98CA-F12C229FEC1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pic>
                <p:nvPicPr>
                  <p:cNvPr id="42" name="Afbeelding 41">
                    <a:extLst>
                      <a:ext uri="{FF2B5EF4-FFF2-40B4-BE49-F238E27FC236}">
                        <a16:creationId xmlns:a16="http://schemas.microsoft.com/office/drawing/2014/main" id="{7E105045-8333-48EB-8018-B3EC1EA43A5D}"/>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3" name="Afbeelding 42">
                    <a:extLst>
                      <a:ext uri="{FF2B5EF4-FFF2-40B4-BE49-F238E27FC236}">
                        <a16:creationId xmlns:a16="http://schemas.microsoft.com/office/drawing/2014/main" id="{E0E8522A-F1D6-4702-A24B-797E2C162A35}"/>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5" name="Groep 34">
                  <a:extLst>
                    <a:ext uri="{FF2B5EF4-FFF2-40B4-BE49-F238E27FC236}">
                      <a16:creationId xmlns:a16="http://schemas.microsoft.com/office/drawing/2014/main" id="{096B6368-0052-43D2-8E2E-CB250D28CB1B}"/>
                    </a:ext>
                  </a:extLst>
                </p:cNvPr>
                <p:cNvGrpSpPr/>
                <p:nvPr userDrawn="1"/>
              </p:nvGrpSpPr>
              <p:grpSpPr>
                <a:xfrm>
                  <a:off x="13103513" y="3705268"/>
                  <a:ext cx="145820" cy="146462"/>
                  <a:chOff x="13096169" y="3602278"/>
                  <a:chExt cx="145820" cy="146462"/>
                </a:xfrm>
              </p:grpSpPr>
              <p:sp>
                <p:nvSpPr>
                  <p:cNvPr id="39" name="Rechthoek 38">
                    <a:extLst>
                      <a:ext uri="{FF2B5EF4-FFF2-40B4-BE49-F238E27FC236}">
                        <a16:creationId xmlns:a16="http://schemas.microsoft.com/office/drawing/2014/main" id="{B311150C-EBFC-4B6C-83DF-FEF8DED7433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0" name="Rechthoek 39">
                    <a:extLst>
                      <a:ext uri="{FF2B5EF4-FFF2-40B4-BE49-F238E27FC236}">
                        <a16:creationId xmlns:a16="http://schemas.microsoft.com/office/drawing/2014/main" id="{4F2408DB-A623-4A63-9AF9-8046F9C77E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36" name="Groep 35">
                  <a:extLst>
                    <a:ext uri="{FF2B5EF4-FFF2-40B4-BE49-F238E27FC236}">
                      <a16:creationId xmlns:a16="http://schemas.microsoft.com/office/drawing/2014/main" id="{9AF4FBF1-8661-4CDA-A2F0-19196382AC3C}"/>
                    </a:ext>
                  </a:extLst>
                </p:cNvPr>
                <p:cNvGrpSpPr/>
                <p:nvPr userDrawn="1"/>
              </p:nvGrpSpPr>
              <p:grpSpPr>
                <a:xfrm rot="10800000">
                  <a:off x="13061402" y="3665637"/>
                  <a:ext cx="145820" cy="146462"/>
                  <a:chOff x="13096169" y="3602278"/>
                  <a:chExt cx="145820" cy="146462"/>
                </a:xfrm>
              </p:grpSpPr>
              <p:sp>
                <p:nvSpPr>
                  <p:cNvPr id="37" name="Rechthoek 36">
                    <a:extLst>
                      <a:ext uri="{FF2B5EF4-FFF2-40B4-BE49-F238E27FC236}">
                        <a16:creationId xmlns:a16="http://schemas.microsoft.com/office/drawing/2014/main" id="{99BE2959-F637-47CD-B307-873AC93595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38" name="Rechthoek 37">
                    <a:extLst>
                      <a:ext uri="{FF2B5EF4-FFF2-40B4-BE49-F238E27FC236}">
                        <a16:creationId xmlns:a16="http://schemas.microsoft.com/office/drawing/2014/main" id="{7077BC96-F864-4F72-92DF-9EE1D8EE5E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sp>
            <p:nvSpPr>
              <p:cNvPr id="32" name="Rechthoek 31">
                <a:extLst>
                  <a:ext uri="{FF2B5EF4-FFF2-40B4-BE49-F238E27FC236}">
                    <a16:creationId xmlns:a16="http://schemas.microsoft.com/office/drawing/2014/main" id="{FA5D27E4-7030-43FB-8A1B-7B48C2839444}"/>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Bijsnijden</a:t>
                </a:r>
              </a:p>
            </p:txBody>
          </p:sp>
          <p:sp>
            <p:nvSpPr>
              <p:cNvPr id="33" name="Gelijkbenige driehoek 32">
                <a:extLst>
                  <a:ext uri="{FF2B5EF4-FFF2-40B4-BE49-F238E27FC236}">
                    <a16:creationId xmlns:a16="http://schemas.microsoft.com/office/drawing/2014/main" id="{7D3BBC17-2765-422F-8626-C7C1E6DFA190}"/>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spTree>
    <p:extLst>
      <p:ext uri="{BB962C8B-B14F-4D97-AF65-F5344CB8AC3E}">
        <p14:creationId xmlns:p14="http://schemas.microsoft.com/office/powerpoint/2010/main" val="983664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 FOTO (ROS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3">
            <a:extLst>
              <a:ext uri="{FF2B5EF4-FFF2-40B4-BE49-F238E27FC236}">
                <a16:creationId xmlns:a16="http://schemas.microsoft.com/office/drawing/2014/main" id="{F79F39C3-0BCE-4BAE-A43F-EAA2E82567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29" t="27085" r="6333" b="23109"/>
          <a:stretch/>
        </p:blipFill>
        <p:spPr>
          <a:xfrm>
            <a:off x="-26729" y="0"/>
            <a:ext cx="12218729"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QUOTE SLIDE + FOTO (ROSE)</a:t>
            </a:r>
          </a:p>
        </p:txBody>
      </p:sp>
      <p:sp>
        <p:nvSpPr>
          <p:cNvPr id="6" name="Titel 5"/>
          <p:cNvSpPr>
            <a:spLocks noGrp="1"/>
          </p:cNvSpPr>
          <p:nvPr>
            <p:ph type="title" hasCustomPrompt="1"/>
          </p:nvPr>
        </p:nvSpPr>
        <p:spPr>
          <a:xfrm>
            <a:off x="1381248" y="2226502"/>
            <a:ext cx="5192756" cy="546574"/>
          </a:xfrm>
        </p:spPr>
        <p:txBody>
          <a:bodyPr anchor="b"/>
          <a:lstStyle>
            <a:lvl1pPr algn="ctr">
              <a:defRPr sz="3600"/>
            </a:lvl1pPr>
          </a:lstStyle>
          <a:p>
            <a:r>
              <a:rPr lang="nl-NL"/>
              <a:t>Plaats hier je titel</a:t>
            </a:r>
          </a:p>
        </p:txBody>
      </p:sp>
      <p:sp>
        <p:nvSpPr>
          <p:cNvPr id="61" name="Tijdelijke aanduiding voor tekst 13">
            <a:extLst>
              <a:ext uri="{FF2B5EF4-FFF2-40B4-BE49-F238E27FC236}">
                <a16:creationId xmlns:a16="http://schemas.microsoft.com/office/drawing/2014/main" id="{A9F95B60-919E-466A-B5F7-B520B276766A}"/>
              </a:ext>
            </a:extLst>
          </p:cNvPr>
          <p:cNvSpPr>
            <a:spLocks noGrp="1"/>
          </p:cNvSpPr>
          <p:nvPr>
            <p:ph type="body" sz="quarter" idx="13" hasCustomPrompt="1"/>
          </p:nvPr>
        </p:nvSpPr>
        <p:spPr>
          <a:xfrm>
            <a:off x="1380950" y="3171600"/>
            <a:ext cx="5192757" cy="2249172"/>
          </a:xfrm>
        </p:spPr>
        <p:txBody>
          <a:bodyPr/>
          <a:lstStyle>
            <a:lvl1pPr marL="0" indent="0" algn="ctr">
              <a:spcBef>
                <a:spcPts val="0"/>
              </a:spcBef>
              <a:spcAft>
                <a:spcPts val="0"/>
              </a:spcAft>
              <a:buNone/>
              <a:defRPr sz="1800">
                <a:solidFill>
                  <a:schemeClr val="tx2"/>
                </a:solidFill>
              </a:defRPr>
            </a:lvl1pPr>
            <a:lvl2pPr marL="217488" indent="0">
              <a:buNone/>
              <a:defRPr/>
            </a:lvl2pPr>
          </a:lstStyle>
          <a:p>
            <a:pPr lvl="0"/>
            <a:r>
              <a:rPr lang="nl-NL"/>
              <a:t>Plaats hier je informatie.</a:t>
            </a:r>
            <a:br>
              <a:rPr lang="nl-NL"/>
            </a:br>
            <a:r>
              <a:rPr lang="nl-NL"/>
              <a:t>Lorem ipsum dolor sit amet, </a:t>
            </a:r>
            <a:r>
              <a:rPr lang="nl-NL" err="1"/>
              <a:t>consectetuer</a:t>
            </a:r>
            <a:r>
              <a:rPr lang="nl-NL"/>
              <a:t> </a:t>
            </a:r>
            <a:br>
              <a:rPr lang="nl-NL"/>
            </a:br>
            <a:r>
              <a:rPr lang="nl-NL" err="1"/>
              <a:t>adipiscing</a:t>
            </a:r>
            <a:r>
              <a:rPr lang="nl-NL"/>
              <a:t> elit. Maecenas porttitor </a:t>
            </a:r>
            <a:r>
              <a:rPr lang="nl-NL" err="1"/>
              <a:t>congue</a:t>
            </a:r>
            <a:r>
              <a:rPr lang="nl-NL"/>
              <a:t> </a:t>
            </a:r>
            <a:br>
              <a:rPr lang="nl-NL"/>
            </a:br>
            <a:r>
              <a:rPr lang="nl-NL"/>
              <a:t>massa. Fusce posuere, magna sed </a:t>
            </a:r>
            <a:r>
              <a:rPr lang="nl-NL" err="1"/>
              <a:t>pulvinar</a:t>
            </a:r>
            <a:r>
              <a:rPr lang="nl-NL"/>
              <a:t> </a:t>
            </a:r>
            <a:br>
              <a:rPr lang="nl-NL"/>
            </a:br>
            <a:r>
              <a:rPr lang="nl-NL" err="1"/>
              <a:t>ultricies</a:t>
            </a:r>
            <a:r>
              <a:rPr lang="nl-NL"/>
              <a:t>, purus lectus malesuada libero, </a:t>
            </a:r>
            <a:r>
              <a:rPr lang="nl-NL" err="1"/>
              <a:t>sit</a:t>
            </a:r>
            <a:r>
              <a:rPr lang="nl-NL"/>
              <a:t> </a:t>
            </a:r>
            <a:br>
              <a:rPr lang="nl-NL"/>
            </a:br>
            <a:r>
              <a:rPr lang="nl-NL" err="1"/>
              <a:t>amet</a:t>
            </a:r>
            <a:r>
              <a:rPr lang="nl-NL"/>
              <a:t> commodo magna eros quis </a:t>
            </a:r>
            <a:r>
              <a:rPr lang="nl-NL" err="1"/>
              <a:t>urna</a:t>
            </a:r>
            <a:r>
              <a:rPr lang="nl-NL"/>
              <a:t>.</a:t>
            </a:r>
          </a:p>
        </p:txBody>
      </p:sp>
      <p:pic>
        <p:nvPicPr>
          <p:cNvPr id="133" name="Picture 17">
            <a:extLst>
              <a:ext uri="{FF2B5EF4-FFF2-40B4-BE49-F238E27FC236}">
                <a16:creationId xmlns:a16="http://schemas.microsoft.com/office/drawing/2014/main" id="{0ACA17D8-971C-4CDE-AC38-A78A01F245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3" name="Tijdelijke aanduiding voor afbeelding 8">
            <a:extLst>
              <a:ext uri="{FF2B5EF4-FFF2-40B4-BE49-F238E27FC236}">
                <a16:creationId xmlns:a16="http://schemas.microsoft.com/office/drawing/2014/main" id="{B6A49145-E83E-4B8D-BDA0-4A69D8E3AA3B}"/>
              </a:ext>
            </a:extLst>
          </p:cNvPr>
          <p:cNvSpPr>
            <a:spLocks noGrp="1"/>
          </p:cNvSpPr>
          <p:nvPr>
            <p:ph type="pic" sz="quarter" idx="14" hasCustomPrompt="1"/>
          </p:nvPr>
        </p:nvSpPr>
        <p:spPr>
          <a:xfrm>
            <a:off x="6953110" y="1519338"/>
            <a:ext cx="4795545" cy="4800599"/>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2" name="Groep 11">
            <a:extLst>
              <a:ext uri="{FF2B5EF4-FFF2-40B4-BE49-F238E27FC236}">
                <a16:creationId xmlns:a16="http://schemas.microsoft.com/office/drawing/2014/main" id="{D7EEFD57-AA90-4616-B358-526141C53CFF}"/>
              </a:ext>
            </a:extLst>
          </p:cNvPr>
          <p:cNvGrpSpPr/>
          <p:nvPr userDrawn="1"/>
        </p:nvGrpSpPr>
        <p:grpSpPr>
          <a:xfrm>
            <a:off x="12409889" y="-19498"/>
            <a:ext cx="3482383" cy="6877579"/>
            <a:chOff x="12391601" y="-19498"/>
            <a:chExt cx="3482383" cy="6877579"/>
          </a:xfrm>
        </p:grpSpPr>
        <p:pic>
          <p:nvPicPr>
            <p:cNvPr id="14" name="Afbeelding 13">
              <a:extLst>
                <a:ext uri="{FF2B5EF4-FFF2-40B4-BE49-F238E27FC236}">
                  <a16:creationId xmlns:a16="http://schemas.microsoft.com/office/drawing/2014/main" id="{DC878614-B6B9-4BA7-91E8-BE5FFAC1C0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F92CFF88-85EB-4A90-92BD-9F91AA79A33F}"/>
                </a:ext>
              </a:extLst>
            </p:cNvPr>
            <p:cNvGrpSpPr/>
            <p:nvPr userDrawn="1"/>
          </p:nvGrpSpPr>
          <p:grpSpPr>
            <a:xfrm>
              <a:off x="12391601" y="-19498"/>
              <a:ext cx="3482383" cy="6877579"/>
              <a:chOff x="12391601" y="-19498"/>
              <a:chExt cx="3482383" cy="6877579"/>
            </a:xfrm>
          </p:grpSpPr>
          <p:grpSp>
            <p:nvGrpSpPr>
              <p:cNvPr id="16" name="Meer informatie">
                <a:extLst>
                  <a:ext uri="{FF2B5EF4-FFF2-40B4-BE49-F238E27FC236}">
                    <a16:creationId xmlns:a16="http://schemas.microsoft.com/office/drawing/2014/main" id="{B5E1760B-1A01-4196-A605-4173E145DBF9}"/>
                  </a:ext>
                </a:extLst>
              </p:cNvPr>
              <p:cNvGrpSpPr/>
              <p:nvPr userDrawn="1"/>
            </p:nvGrpSpPr>
            <p:grpSpPr>
              <a:xfrm>
                <a:off x="12396764" y="6074808"/>
                <a:ext cx="3178515" cy="783273"/>
                <a:chOff x="-3741486" y="5015412"/>
                <a:chExt cx="3178515" cy="783273"/>
              </a:xfrm>
            </p:grpSpPr>
            <p:sp>
              <p:nvSpPr>
                <p:cNvPr id="83" name="Freeform 101">
                  <a:extLst>
                    <a:ext uri="{FF2B5EF4-FFF2-40B4-BE49-F238E27FC236}">
                      <a16:creationId xmlns:a16="http://schemas.microsoft.com/office/drawing/2014/main" id="{A2CECF93-78AA-4DF6-8414-7D6D4EB182D4}"/>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4" name="Rechthoek 83">
                  <a:extLst>
                    <a:ext uri="{FF2B5EF4-FFF2-40B4-BE49-F238E27FC236}">
                      <a16:creationId xmlns:a16="http://schemas.microsoft.com/office/drawing/2014/main" id="{63146D44-55EC-4A57-AB8B-1B90FA7AC32A}"/>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id="{A93FC32E-3179-431D-832D-9241BA75E493}"/>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ED6DBB42-3859-434D-B275-86DC48B76A35}"/>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07E02EDF-6C4A-4A8C-862C-F68B9F20D477}"/>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E556989D-5D07-4702-B4FD-C3D1F7CD3B7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04656D4B-71F8-4452-9B8C-1A93972CC49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id="{4D890865-979F-4C90-8AD1-12955D58B1D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2" name="Rechte verbindingslijn 21">
                <a:extLst>
                  <a:ext uri="{FF2B5EF4-FFF2-40B4-BE49-F238E27FC236}">
                    <a16:creationId xmlns:a16="http://schemas.microsoft.com/office/drawing/2014/main" id="{CBCBE853-279D-499F-9D7C-ECBA6BFE55C9}"/>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3" name="Ovaal 22">
                <a:extLst>
                  <a:ext uri="{FF2B5EF4-FFF2-40B4-BE49-F238E27FC236}">
                    <a16:creationId xmlns:a16="http://schemas.microsoft.com/office/drawing/2014/main" id="{A5575F4C-971B-471B-AC98-ADF96CA2CF3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6256AA73-BB87-41C8-BD62-E8538107293C}"/>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AF18358C-8B08-4098-BAE5-CA22C322EFAD}"/>
                  </a:ext>
                </a:extLst>
              </p:cNvPr>
              <p:cNvGrpSpPr/>
              <p:nvPr userDrawn="1"/>
            </p:nvGrpSpPr>
            <p:grpSpPr>
              <a:xfrm>
                <a:off x="12757282" y="2184550"/>
                <a:ext cx="825500" cy="209550"/>
                <a:chOff x="13504624" y="2482850"/>
                <a:chExt cx="825500" cy="209550"/>
              </a:xfrm>
            </p:grpSpPr>
            <p:sp>
              <p:nvSpPr>
                <p:cNvPr id="80" name="Rechthoek 79">
                  <a:extLst>
                    <a:ext uri="{FF2B5EF4-FFF2-40B4-BE49-F238E27FC236}">
                      <a16:creationId xmlns:a16="http://schemas.microsoft.com/office/drawing/2014/main" id="{FAC109AC-D1E1-436C-9BC4-17BB49211A1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id="{C89A63E4-8759-45D3-8375-B8A0C4189CE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id="{055A9879-1D59-43E0-9D69-220C506D340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6" name="Groep 25">
                <a:extLst>
                  <a:ext uri="{FF2B5EF4-FFF2-40B4-BE49-F238E27FC236}">
                    <a16:creationId xmlns:a16="http://schemas.microsoft.com/office/drawing/2014/main" id="{163D4A20-2C0A-44A2-A7C6-0B9B0C655C28}"/>
                  </a:ext>
                </a:extLst>
              </p:cNvPr>
              <p:cNvGrpSpPr/>
              <p:nvPr userDrawn="1"/>
            </p:nvGrpSpPr>
            <p:grpSpPr>
              <a:xfrm>
                <a:off x="12757282" y="1141626"/>
                <a:ext cx="294789" cy="318834"/>
                <a:chOff x="14466489" y="1001522"/>
                <a:chExt cx="290627" cy="314333"/>
              </a:xfrm>
            </p:grpSpPr>
            <p:sp>
              <p:nvSpPr>
                <p:cNvPr id="74" name="Rechthoek 73">
                  <a:extLst>
                    <a:ext uri="{FF2B5EF4-FFF2-40B4-BE49-F238E27FC236}">
                      <a16:creationId xmlns:a16="http://schemas.microsoft.com/office/drawing/2014/main" id="{536CDFC6-64CF-4A25-8CB0-7E86339E542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id="{10363FDD-43B0-4F76-B7A1-61BA78950E2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Vrije vorm: vorm 75">
                  <a:extLst>
                    <a:ext uri="{FF2B5EF4-FFF2-40B4-BE49-F238E27FC236}">
                      <a16:creationId xmlns:a16="http://schemas.microsoft.com/office/drawing/2014/main" id="{D9BFAC7B-5625-4F18-938F-FB7141069E3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Rechthoek: afgeronde hoeken 76">
                  <a:extLst>
                    <a:ext uri="{FF2B5EF4-FFF2-40B4-BE49-F238E27FC236}">
                      <a16:creationId xmlns:a16="http://schemas.microsoft.com/office/drawing/2014/main" id="{F916A364-4135-4CC9-B516-E3BBF2BAA08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id="{1C43837A-17EA-455E-AADC-44EC129F38B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AA5BFB4E-F769-4116-BF52-78A02BF90F7D}"/>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E8BAA9F0-8DB0-419F-A7CA-DF442BAAD82C}"/>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8" name="Rechthoek 27">
                <a:extLst>
                  <a:ext uri="{FF2B5EF4-FFF2-40B4-BE49-F238E27FC236}">
                    <a16:creationId xmlns:a16="http://schemas.microsoft.com/office/drawing/2014/main" id="{9B9D90A2-323D-49C0-AB0D-382B5DDF2444}"/>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 name="Rechte verbindingslijn 28">
                <a:extLst>
                  <a:ext uri="{FF2B5EF4-FFF2-40B4-BE49-F238E27FC236}">
                    <a16:creationId xmlns:a16="http://schemas.microsoft.com/office/drawing/2014/main" id="{55F5EFF2-8E51-4E1D-B3AE-D25E940CEEB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 name="Groep 29">
                <a:extLst>
                  <a:ext uri="{FF2B5EF4-FFF2-40B4-BE49-F238E27FC236}">
                    <a16:creationId xmlns:a16="http://schemas.microsoft.com/office/drawing/2014/main" id="{9404D423-FF05-498D-BD45-FD836C0EE607}"/>
                  </a:ext>
                </a:extLst>
              </p:cNvPr>
              <p:cNvGrpSpPr/>
              <p:nvPr userDrawn="1"/>
            </p:nvGrpSpPr>
            <p:grpSpPr>
              <a:xfrm>
                <a:off x="13684396" y="3509250"/>
                <a:ext cx="1195438" cy="678267"/>
                <a:chOff x="12757284" y="3224292"/>
                <a:chExt cx="1195438" cy="678267"/>
              </a:xfrm>
            </p:grpSpPr>
            <p:sp>
              <p:nvSpPr>
                <p:cNvPr id="51" name="Rechthoek 50">
                  <a:extLst>
                    <a:ext uri="{FF2B5EF4-FFF2-40B4-BE49-F238E27FC236}">
                      <a16:creationId xmlns:a16="http://schemas.microsoft.com/office/drawing/2014/main" id="{8F000357-261A-483A-9D08-EAB96D7ABB99}"/>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2" name="Rechthoek 51">
                  <a:extLst>
                    <a:ext uri="{FF2B5EF4-FFF2-40B4-BE49-F238E27FC236}">
                      <a16:creationId xmlns:a16="http://schemas.microsoft.com/office/drawing/2014/main" id="{329D7963-6315-4307-A40A-B4444E75128A}"/>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3" name="Groep 52">
                  <a:extLst>
                    <a:ext uri="{FF2B5EF4-FFF2-40B4-BE49-F238E27FC236}">
                      <a16:creationId xmlns:a16="http://schemas.microsoft.com/office/drawing/2014/main" id="{C8698E22-31A4-4447-9D38-88E9339F924D}"/>
                    </a:ext>
                  </a:extLst>
                </p:cNvPr>
                <p:cNvGrpSpPr/>
                <p:nvPr userDrawn="1"/>
              </p:nvGrpSpPr>
              <p:grpSpPr>
                <a:xfrm>
                  <a:off x="12839234" y="3289794"/>
                  <a:ext cx="155951" cy="131922"/>
                  <a:chOff x="12968836" y="3354170"/>
                  <a:chExt cx="404806" cy="342433"/>
                </a:xfrm>
              </p:grpSpPr>
              <p:sp>
                <p:nvSpPr>
                  <p:cNvPr id="68" name="Rechthoek: afgeronde hoeken 67">
                    <a:extLst>
                      <a:ext uri="{FF2B5EF4-FFF2-40B4-BE49-F238E27FC236}">
                        <a16:creationId xmlns:a16="http://schemas.microsoft.com/office/drawing/2014/main" id="{3EFE7CDC-D393-4247-8383-F2834BD9E20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9" name="Rechthoek 68">
                    <a:extLst>
                      <a:ext uri="{FF2B5EF4-FFF2-40B4-BE49-F238E27FC236}">
                        <a16:creationId xmlns:a16="http://schemas.microsoft.com/office/drawing/2014/main" id="{E35386C8-FD22-4472-8076-2C14B0BCDC9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D3C83AB6-1276-4F2B-A406-9D195CA9B50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1FB9ECA9-26D2-4289-A44C-2EE52A4F982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2D9FD542-3EDC-4AA7-9D9C-39C4CE195D5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F6612D6A-7D9E-4928-9E63-41C0376EF1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4" name="Groep 53">
                  <a:extLst>
                    <a:ext uri="{FF2B5EF4-FFF2-40B4-BE49-F238E27FC236}">
                      <a16:creationId xmlns:a16="http://schemas.microsoft.com/office/drawing/2014/main" id="{FD718D8A-AA5B-4D3C-ABC9-C2FF7B20F08C}"/>
                    </a:ext>
                  </a:extLst>
                </p:cNvPr>
                <p:cNvGrpSpPr/>
                <p:nvPr userDrawn="1"/>
              </p:nvGrpSpPr>
              <p:grpSpPr>
                <a:xfrm>
                  <a:off x="12819679" y="3589117"/>
                  <a:ext cx="166739" cy="218963"/>
                  <a:chOff x="12940828" y="3950597"/>
                  <a:chExt cx="432813" cy="568367"/>
                </a:xfrm>
              </p:grpSpPr>
              <p:grpSp>
                <p:nvGrpSpPr>
                  <p:cNvPr id="58" name="Groep 57">
                    <a:extLst>
                      <a:ext uri="{FF2B5EF4-FFF2-40B4-BE49-F238E27FC236}">
                        <a16:creationId xmlns:a16="http://schemas.microsoft.com/office/drawing/2014/main" id="{061E82DF-E75C-4E4C-9936-B52DC9272C74}"/>
                      </a:ext>
                    </a:extLst>
                  </p:cNvPr>
                  <p:cNvGrpSpPr/>
                  <p:nvPr userDrawn="1"/>
                </p:nvGrpSpPr>
                <p:grpSpPr>
                  <a:xfrm>
                    <a:off x="13000382" y="4006891"/>
                    <a:ext cx="373259" cy="315747"/>
                    <a:chOff x="12968836" y="3354170"/>
                    <a:chExt cx="404806" cy="342433"/>
                  </a:xfrm>
                </p:grpSpPr>
                <p:sp>
                  <p:nvSpPr>
                    <p:cNvPr id="62" name="Rechthoek: afgeronde hoeken 61">
                      <a:extLst>
                        <a:ext uri="{FF2B5EF4-FFF2-40B4-BE49-F238E27FC236}">
                          <a16:creationId xmlns:a16="http://schemas.microsoft.com/office/drawing/2014/main" id="{D23EC2FE-26B7-4075-BE9B-EA64E0D63BD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3" name="Rechthoek 62">
                      <a:extLst>
                        <a:ext uri="{FF2B5EF4-FFF2-40B4-BE49-F238E27FC236}">
                          <a16:creationId xmlns:a16="http://schemas.microsoft.com/office/drawing/2014/main" id="{CFE83A38-E50B-4120-BDB9-64587759420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3B11186F-58B2-496B-A8A2-EA30B56AB4A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3CE47755-4F01-43CB-B2FE-242248067B5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65">
                      <a:extLst>
                        <a:ext uri="{FF2B5EF4-FFF2-40B4-BE49-F238E27FC236}">
                          <a16:creationId xmlns:a16="http://schemas.microsoft.com/office/drawing/2014/main" id="{F92C655B-5069-4A41-85D8-0134520CC02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7" name="Rechthoek 66">
                      <a:extLst>
                        <a:ext uri="{FF2B5EF4-FFF2-40B4-BE49-F238E27FC236}">
                          <a16:creationId xmlns:a16="http://schemas.microsoft.com/office/drawing/2014/main" id="{C758740E-C975-469F-9525-3599FBAD12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0" name="Boog 59">
                    <a:extLst>
                      <a:ext uri="{FF2B5EF4-FFF2-40B4-BE49-F238E27FC236}">
                        <a16:creationId xmlns:a16="http://schemas.microsoft.com/office/drawing/2014/main" id="{03A0611B-6C19-4F8E-89F1-3703EA1C6E6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5" name="Tekstvak 54">
                  <a:extLst>
                    <a:ext uri="{FF2B5EF4-FFF2-40B4-BE49-F238E27FC236}">
                      <a16:creationId xmlns:a16="http://schemas.microsoft.com/office/drawing/2014/main" id="{16344534-26CC-4C0D-A43E-32076CCF93C0}"/>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6" name="Tekstvak 55">
                  <a:extLst>
                    <a:ext uri="{FF2B5EF4-FFF2-40B4-BE49-F238E27FC236}">
                      <a16:creationId xmlns:a16="http://schemas.microsoft.com/office/drawing/2014/main" id="{516119E0-4152-473E-8EA1-5CE6D5DEE3F2}"/>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7" name="Picture 3">
                  <a:extLst>
                    <a:ext uri="{FF2B5EF4-FFF2-40B4-BE49-F238E27FC236}">
                      <a16:creationId xmlns:a16="http://schemas.microsoft.com/office/drawing/2014/main" id="{78F3FD37-8388-4BDC-A4C2-0620B7EEDF0B}"/>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Rechte verbindingslijn 30">
                <a:extLst>
                  <a:ext uri="{FF2B5EF4-FFF2-40B4-BE49-F238E27FC236}">
                    <a16:creationId xmlns:a16="http://schemas.microsoft.com/office/drawing/2014/main" id="{B9612210-060A-4132-9FA2-7B290940CEEF}"/>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2" name="Ovaal 31">
                <a:extLst>
                  <a:ext uri="{FF2B5EF4-FFF2-40B4-BE49-F238E27FC236}">
                    <a16:creationId xmlns:a16="http://schemas.microsoft.com/office/drawing/2014/main" id="{9C9F8ACA-8D0C-4D35-8294-64E9D2AFCA07}"/>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07966D38-49C7-458E-8426-ECC0AF817668}"/>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4" name="Groep 33">
                <a:extLst>
                  <a:ext uri="{FF2B5EF4-FFF2-40B4-BE49-F238E27FC236}">
                    <a16:creationId xmlns:a16="http://schemas.microsoft.com/office/drawing/2014/main" id="{D2089330-2DBD-4471-89A6-7B6411EB92E0}"/>
                  </a:ext>
                </a:extLst>
              </p:cNvPr>
              <p:cNvGrpSpPr/>
              <p:nvPr userDrawn="1"/>
            </p:nvGrpSpPr>
            <p:grpSpPr>
              <a:xfrm>
                <a:off x="12696514" y="5200958"/>
                <a:ext cx="514284" cy="612918"/>
                <a:chOff x="12682980" y="3403241"/>
                <a:chExt cx="622284" cy="741632"/>
              </a:xfrm>
            </p:grpSpPr>
            <p:grpSp>
              <p:nvGrpSpPr>
                <p:cNvPr id="35" name="Groep 34">
                  <a:extLst>
                    <a:ext uri="{FF2B5EF4-FFF2-40B4-BE49-F238E27FC236}">
                      <a16:creationId xmlns:a16="http://schemas.microsoft.com/office/drawing/2014/main" id="{14B92916-445F-4B39-9F3E-FB24142749F9}"/>
                    </a:ext>
                  </a:extLst>
                </p:cNvPr>
                <p:cNvGrpSpPr/>
                <p:nvPr userDrawn="1"/>
              </p:nvGrpSpPr>
              <p:grpSpPr>
                <a:xfrm>
                  <a:off x="12771568" y="3403241"/>
                  <a:ext cx="467138" cy="448489"/>
                  <a:chOff x="12782195" y="3403241"/>
                  <a:chExt cx="467138" cy="448489"/>
                </a:xfrm>
              </p:grpSpPr>
              <p:grpSp>
                <p:nvGrpSpPr>
                  <p:cNvPr id="38" name="Groep 37">
                    <a:extLst>
                      <a:ext uri="{FF2B5EF4-FFF2-40B4-BE49-F238E27FC236}">
                        <a16:creationId xmlns:a16="http://schemas.microsoft.com/office/drawing/2014/main" id="{ECDAFEBD-D5DA-4631-99F4-E7DA815B43F4}"/>
                      </a:ext>
                    </a:extLst>
                  </p:cNvPr>
                  <p:cNvGrpSpPr/>
                  <p:nvPr userDrawn="1"/>
                </p:nvGrpSpPr>
                <p:grpSpPr>
                  <a:xfrm>
                    <a:off x="12782195" y="3403241"/>
                    <a:ext cx="412967" cy="393907"/>
                    <a:chOff x="13554906" y="3320109"/>
                    <a:chExt cx="443906" cy="423419"/>
                  </a:xfrm>
                </p:grpSpPr>
                <p:grpSp>
                  <p:nvGrpSpPr>
                    <p:cNvPr id="45" name="Groep 44">
                      <a:extLst>
                        <a:ext uri="{FF2B5EF4-FFF2-40B4-BE49-F238E27FC236}">
                          <a16:creationId xmlns:a16="http://schemas.microsoft.com/office/drawing/2014/main" id="{05C81568-7621-48AD-A3F2-887268878992}"/>
                        </a:ext>
                      </a:extLst>
                    </p:cNvPr>
                    <p:cNvGrpSpPr/>
                    <p:nvPr userDrawn="1"/>
                  </p:nvGrpSpPr>
                  <p:grpSpPr>
                    <a:xfrm>
                      <a:off x="13554906" y="3320109"/>
                      <a:ext cx="443906" cy="423419"/>
                      <a:chOff x="12909684" y="1276143"/>
                      <a:chExt cx="443906" cy="423419"/>
                    </a:xfrm>
                  </p:grpSpPr>
                  <p:sp>
                    <p:nvSpPr>
                      <p:cNvPr id="48" name="Rechthoek 47">
                        <a:extLst>
                          <a:ext uri="{FF2B5EF4-FFF2-40B4-BE49-F238E27FC236}">
                            <a16:creationId xmlns:a16="http://schemas.microsoft.com/office/drawing/2014/main" id="{961179D7-EA0D-4C0C-8C68-2149756285A5}"/>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9" name="Rechthoek 48">
                        <a:extLst>
                          <a:ext uri="{FF2B5EF4-FFF2-40B4-BE49-F238E27FC236}">
                            <a16:creationId xmlns:a16="http://schemas.microsoft.com/office/drawing/2014/main" id="{C70A50FC-0A13-4167-9096-2EBFFC71781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Ovaal 49">
                        <a:extLst>
                          <a:ext uri="{FF2B5EF4-FFF2-40B4-BE49-F238E27FC236}">
                            <a16:creationId xmlns:a16="http://schemas.microsoft.com/office/drawing/2014/main" id="{2CC83B09-6A39-4287-869A-DD317709DCB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6" name="Afbeelding 45">
                      <a:extLst>
                        <a:ext uri="{FF2B5EF4-FFF2-40B4-BE49-F238E27FC236}">
                          <a16:creationId xmlns:a16="http://schemas.microsoft.com/office/drawing/2014/main" id="{C82D2ACA-61AC-4004-AB05-7712021C81F2}"/>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7719C36D-87C4-48DB-9790-F684DDFA9916}"/>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9" name="Groep 38">
                    <a:extLst>
                      <a:ext uri="{FF2B5EF4-FFF2-40B4-BE49-F238E27FC236}">
                        <a16:creationId xmlns:a16="http://schemas.microsoft.com/office/drawing/2014/main" id="{333B128C-AED3-4198-8294-62D5CDB2189B}"/>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C3A2DDD4-92DB-4F29-AFF3-52142971A0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4" name="Rechthoek 43">
                      <a:extLst>
                        <a:ext uri="{FF2B5EF4-FFF2-40B4-BE49-F238E27FC236}">
                          <a16:creationId xmlns:a16="http://schemas.microsoft.com/office/drawing/2014/main" id="{42FBC736-B733-471E-9FE3-D24F1011FB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0" name="Groep 39">
                    <a:extLst>
                      <a:ext uri="{FF2B5EF4-FFF2-40B4-BE49-F238E27FC236}">
                        <a16:creationId xmlns:a16="http://schemas.microsoft.com/office/drawing/2014/main" id="{0FB7DA3C-E7CD-4086-A4DC-703FED39E3A9}"/>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6752C2CE-0816-438C-9C2A-09C2240F44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 name="Rechthoek 41">
                      <a:extLst>
                        <a:ext uri="{FF2B5EF4-FFF2-40B4-BE49-F238E27FC236}">
                          <a16:creationId xmlns:a16="http://schemas.microsoft.com/office/drawing/2014/main" id="{AAD9FB0D-99AB-4299-A2DF-B5DC58A8F1C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6" name="Rechthoek 35">
                  <a:extLst>
                    <a:ext uri="{FF2B5EF4-FFF2-40B4-BE49-F238E27FC236}">
                      <a16:creationId xmlns:a16="http://schemas.microsoft.com/office/drawing/2014/main" id="{AF5815A8-893B-4601-817F-810C8F0DBD8F}"/>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7" name="Gelijkbenige driehoek 36">
                  <a:extLst>
                    <a:ext uri="{FF2B5EF4-FFF2-40B4-BE49-F238E27FC236}">
                      <a16:creationId xmlns:a16="http://schemas.microsoft.com/office/drawing/2014/main" id="{29F5C047-362E-4087-93BA-7F8EF35E2340}"/>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110564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 FOTO (D. BLAUW)">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935F8CA-499D-47FB-B397-D396B22DA376}"/>
              </a:ext>
            </a:extLst>
          </p:cNvPr>
          <p:cNvSpPr/>
          <p:nvPr userDrawn="1"/>
        </p:nvSpPr>
        <p:spPr>
          <a:xfrm>
            <a:off x="-10750" y="0"/>
            <a:ext cx="12202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3">
            <a:extLst>
              <a:ext uri="{FF2B5EF4-FFF2-40B4-BE49-F238E27FC236}">
                <a16:creationId xmlns:a16="http://schemas.microsoft.com/office/drawing/2014/main" id="{F79F39C3-0BCE-4BAE-A43F-EAA2E82567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31" t="27085" r="6282" b="23109"/>
          <a:stretch/>
        </p:blipFill>
        <p:spPr>
          <a:xfrm>
            <a:off x="-26729" y="0"/>
            <a:ext cx="12225661"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QUOTE SLIDE + FOTO (D. BLAUW)</a:t>
            </a:r>
          </a:p>
        </p:txBody>
      </p:sp>
      <p:sp>
        <p:nvSpPr>
          <p:cNvPr id="6" name="Titel 5"/>
          <p:cNvSpPr>
            <a:spLocks noGrp="1"/>
          </p:cNvSpPr>
          <p:nvPr>
            <p:ph type="title" hasCustomPrompt="1"/>
          </p:nvPr>
        </p:nvSpPr>
        <p:spPr>
          <a:xfrm>
            <a:off x="1381248" y="2226502"/>
            <a:ext cx="5192756" cy="546574"/>
          </a:xfrm>
        </p:spPr>
        <p:txBody>
          <a:bodyPr anchor="b"/>
          <a:lstStyle>
            <a:lvl1pPr algn="ctr">
              <a:defRPr sz="3600"/>
            </a:lvl1pPr>
          </a:lstStyle>
          <a:p>
            <a:r>
              <a:rPr lang="nl-NL"/>
              <a:t>Plaats hier je titel</a:t>
            </a:r>
          </a:p>
        </p:txBody>
      </p:sp>
      <p:sp>
        <p:nvSpPr>
          <p:cNvPr id="61" name="Tijdelijke aanduiding voor tekst 13">
            <a:extLst>
              <a:ext uri="{FF2B5EF4-FFF2-40B4-BE49-F238E27FC236}">
                <a16:creationId xmlns:a16="http://schemas.microsoft.com/office/drawing/2014/main" id="{B299505E-B439-4426-8DE7-02D9256406A9}"/>
              </a:ext>
            </a:extLst>
          </p:cNvPr>
          <p:cNvSpPr>
            <a:spLocks noGrp="1"/>
          </p:cNvSpPr>
          <p:nvPr>
            <p:ph type="body" sz="quarter" idx="13" hasCustomPrompt="1"/>
          </p:nvPr>
        </p:nvSpPr>
        <p:spPr>
          <a:xfrm>
            <a:off x="1380950" y="3171600"/>
            <a:ext cx="5192757" cy="2249172"/>
          </a:xfrm>
        </p:spPr>
        <p:txBody>
          <a:bodyPr/>
          <a:lstStyle>
            <a:lvl1pPr marL="0" indent="0" algn="ctr">
              <a:spcBef>
                <a:spcPts val="0"/>
              </a:spcBef>
              <a:spcAft>
                <a:spcPts val="0"/>
              </a:spcAft>
              <a:buNone/>
              <a:defRPr sz="1800">
                <a:solidFill>
                  <a:schemeClr val="tx2"/>
                </a:solidFill>
              </a:defRPr>
            </a:lvl1pPr>
            <a:lvl2pPr marL="217488" indent="0">
              <a:buNone/>
              <a:defRPr/>
            </a:lvl2pPr>
          </a:lstStyle>
          <a:p>
            <a:pPr lvl="0"/>
            <a:r>
              <a:rPr lang="nl-NL"/>
              <a:t>Plaats hier je informatie.</a:t>
            </a:r>
            <a:br>
              <a:rPr lang="nl-NL"/>
            </a:br>
            <a:r>
              <a:rPr lang="nl-NL"/>
              <a:t>Lorem ipsum dolor sit amet, </a:t>
            </a:r>
            <a:r>
              <a:rPr lang="nl-NL" err="1"/>
              <a:t>consectetuer</a:t>
            </a:r>
            <a:r>
              <a:rPr lang="nl-NL"/>
              <a:t> </a:t>
            </a:r>
            <a:br>
              <a:rPr lang="nl-NL"/>
            </a:br>
            <a:r>
              <a:rPr lang="nl-NL" err="1"/>
              <a:t>adipiscing</a:t>
            </a:r>
            <a:r>
              <a:rPr lang="nl-NL"/>
              <a:t> elit. Maecenas porttitor </a:t>
            </a:r>
            <a:r>
              <a:rPr lang="nl-NL" err="1"/>
              <a:t>congue</a:t>
            </a:r>
            <a:r>
              <a:rPr lang="nl-NL"/>
              <a:t> </a:t>
            </a:r>
            <a:br>
              <a:rPr lang="nl-NL"/>
            </a:br>
            <a:r>
              <a:rPr lang="nl-NL"/>
              <a:t>massa. Fusce posuere, magna sed </a:t>
            </a:r>
            <a:r>
              <a:rPr lang="nl-NL" err="1"/>
              <a:t>pulvinar</a:t>
            </a:r>
            <a:r>
              <a:rPr lang="nl-NL"/>
              <a:t> </a:t>
            </a:r>
            <a:br>
              <a:rPr lang="nl-NL"/>
            </a:br>
            <a:r>
              <a:rPr lang="nl-NL" err="1"/>
              <a:t>ultricies</a:t>
            </a:r>
            <a:r>
              <a:rPr lang="nl-NL"/>
              <a:t>, purus lectus malesuada libero, </a:t>
            </a:r>
            <a:r>
              <a:rPr lang="nl-NL" err="1"/>
              <a:t>sit</a:t>
            </a:r>
            <a:r>
              <a:rPr lang="nl-NL"/>
              <a:t> </a:t>
            </a:r>
            <a:br>
              <a:rPr lang="nl-NL"/>
            </a:br>
            <a:r>
              <a:rPr lang="nl-NL" err="1"/>
              <a:t>amet</a:t>
            </a:r>
            <a:r>
              <a:rPr lang="nl-NL"/>
              <a:t> commodo magna eros quis </a:t>
            </a:r>
            <a:r>
              <a:rPr lang="nl-NL" err="1"/>
              <a:t>urna</a:t>
            </a:r>
            <a:r>
              <a:rPr lang="nl-NL"/>
              <a:t>.</a:t>
            </a:r>
          </a:p>
        </p:txBody>
      </p:sp>
      <p:pic>
        <p:nvPicPr>
          <p:cNvPr id="133" name="Picture 17">
            <a:extLst>
              <a:ext uri="{FF2B5EF4-FFF2-40B4-BE49-F238E27FC236}">
                <a16:creationId xmlns:a16="http://schemas.microsoft.com/office/drawing/2014/main" id="{733AED8E-BA39-4FB6-A8A2-E2CC82B973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3" name="Tijdelijke aanduiding voor afbeelding 8">
            <a:extLst>
              <a:ext uri="{FF2B5EF4-FFF2-40B4-BE49-F238E27FC236}">
                <a16:creationId xmlns:a16="http://schemas.microsoft.com/office/drawing/2014/main" id="{AF2ED82E-0474-4E9D-AB24-A1212E27D1E4}"/>
              </a:ext>
            </a:extLst>
          </p:cNvPr>
          <p:cNvSpPr>
            <a:spLocks noGrp="1"/>
          </p:cNvSpPr>
          <p:nvPr>
            <p:ph type="pic" sz="quarter" idx="14" hasCustomPrompt="1"/>
          </p:nvPr>
        </p:nvSpPr>
        <p:spPr>
          <a:xfrm>
            <a:off x="6953110" y="1519338"/>
            <a:ext cx="4795545" cy="4800599"/>
          </a:xfrm>
          <a:prstGeom prst="rect">
            <a:avLst/>
          </a:prstGeom>
          <a:noFill/>
        </p:spPr>
        <p:txBody>
          <a:bodyPr bIns="1620000" anchor="ctr"/>
          <a:lstStyle>
            <a:lvl1pPr marL="0" indent="0" algn="ctr">
              <a:lnSpc>
                <a:spcPct val="90000"/>
              </a:lnSpc>
              <a:spcBef>
                <a:spcPts val="0"/>
              </a:spcBef>
              <a:spcAft>
                <a:spcPts val="0"/>
              </a:spcAft>
              <a:buNone/>
              <a:defRPr sz="1500" i="1">
                <a:solidFill>
                  <a:schemeClr val="accent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Tree>
    <p:extLst>
      <p:ext uri="{BB962C8B-B14F-4D97-AF65-F5344CB8AC3E}">
        <p14:creationId xmlns:p14="http://schemas.microsoft.com/office/powerpoint/2010/main" val="1919821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DB2C018A-2135-42FD-B1B3-1AD24846299D}"/>
              </a:ext>
            </a:extLst>
          </p:cNvPr>
          <p:cNvSpPr>
            <a:spLocks noGrp="1"/>
          </p:cNvSpPr>
          <p:nvPr>
            <p:ph type="pic" sz="quarter" idx="14" hasCustomPrompt="1"/>
          </p:nvPr>
        </p:nvSpPr>
        <p:spPr>
          <a:xfrm>
            <a:off x="-16571" y="0"/>
            <a:ext cx="12233317" cy="6858000"/>
          </a:xfrm>
          <a:prstGeom prst="rect">
            <a:avLst/>
          </a:prstGeom>
          <a:solidFill>
            <a:schemeClr val="bg2">
              <a:lumMod val="90000"/>
            </a:schemeClr>
          </a:solid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16" name="Tijdelijke aanduiding voor tekst 13">
            <a:extLst>
              <a:ext uri="{FF2B5EF4-FFF2-40B4-BE49-F238E27FC236}">
                <a16:creationId xmlns:a16="http://schemas.microsoft.com/office/drawing/2014/main" id="{195DE720-32C9-4CFD-AE8E-8CCF7889C2E7}"/>
              </a:ext>
            </a:extLst>
          </p:cNvPr>
          <p:cNvSpPr>
            <a:spLocks noGrp="1"/>
          </p:cNvSpPr>
          <p:nvPr>
            <p:ph type="body" sz="quarter" idx="15" hasCustomPrompt="1"/>
          </p:nvPr>
        </p:nvSpPr>
        <p:spPr>
          <a:xfrm>
            <a:off x="-16572" y="1470321"/>
            <a:ext cx="5952401" cy="5387679"/>
          </a:xfrm>
          <a:blipFill>
            <a:blip r:embed="rId2" cstate="screen">
              <a:extLst>
                <a:ext uri="{28A0092B-C50C-407E-A947-70E740481C1C}">
                  <a14:useLocalDpi xmlns:a14="http://schemas.microsoft.com/office/drawing/2010/main"/>
                </a:ext>
              </a:extLst>
            </a:blip>
            <a:srcRect/>
            <a:stretch>
              <a:fillRect t="1243" r="1"/>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QUOTE SLIDE #1</a:t>
            </a:r>
          </a:p>
        </p:txBody>
      </p:sp>
      <p:sp>
        <p:nvSpPr>
          <p:cNvPr id="6" name="Titel 5"/>
          <p:cNvSpPr>
            <a:spLocks noGrp="1"/>
          </p:cNvSpPr>
          <p:nvPr>
            <p:ph type="title" hasCustomPrompt="1"/>
          </p:nvPr>
        </p:nvSpPr>
        <p:spPr>
          <a:xfrm>
            <a:off x="1828800" y="3017026"/>
            <a:ext cx="3493008" cy="490387"/>
          </a:xfrm>
        </p:spPr>
        <p:txBody>
          <a:bodyPr anchor="b"/>
          <a:lstStyle>
            <a:lvl1pPr algn="l">
              <a:defRPr sz="2400"/>
            </a:lvl1pPr>
          </a:lstStyle>
          <a:p>
            <a:r>
              <a:rPr lang="nl-NL"/>
              <a:t>Plaats hier je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1828800" y="3708044"/>
            <a:ext cx="3493008" cy="1346074"/>
          </a:xfrm>
        </p:spPr>
        <p:txBody>
          <a:bodyPr/>
          <a:lstStyle>
            <a:lvl1pPr marL="285750" indent="-285750" algn="l">
              <a:buClr>
                <a:schemeClr val="accent1"/>
              </a:buClr>
              <a:buSzPct val="130000"/>
              <a:buFont typeface="Arial" panose="020B0604020202020204" pitchFamily="34" charset="0"/>
              <a:buChar char="•"/>
              <a:defRPr sz="1800">
                <a:solidFill>
                  <a:schemeClr val="tx2"/>
                </a:solidFill>
              </a:defRPr>
            </a:lvl1pPr>
            <a:lvl2pPr marL="723900" indent="-279400">
              <a:buSzPct val="130000"/>
              <a:buFont typeface="Arial" panose="020B0604020202020204" pitchFamily="34" charset="0"/>
              <a:buChar char="•"/>
              <a:defRPr>
                <a:solidFill>
                  <a:schemeClr val="tx2"/>
                </a:solidFill>
              </a:defRPr>
            </a:lvl2pPr>
          </a:lstStyle>
          <a:p>
            <a:pPr lvl="0"/>
            <a:r>
              <a:rPr lang="nl-NL" err="1"/>
              <a:t>Bullet</a:t>
            </a:r>
            <a:r>
              <a:rPr lang="nl-NL"/>
              <a:t> #1</a:t>
            </a:r>
          </a:p>
          <a:p>
            <a:pPr lvl="1"/>
            <a:r>
              <a:rPr lang="nl-NL" err="1"/>
              <a:t>Bullet</a:t>
            </a:r>
            <a:r>
              <a:rPr lang="nl-NL"/>
              <a:t> #2 </a:t>
            </a:r>
          </a:p>
        </p:txBody>
      </p:sp>
      <p:sp>
        <p:nvSpPr>
          <p:cNvPr id="21" name="Tijdelijke aanduiding voor tekst 13">
            <a:extLst>
              <a:ext uri="{FF2B5EF4-FFF2-40B4-BE49-F238E27FC236}">
                <a16:creationId xmlns:a16="http://schemas.microsoft.com/office/drawing/2014/main" id="{B5D50386-124C-4DC4-8936-0422F8603D22}"/>
              </a:ext>
            </a:extLst>
          </p:cNvPr>
          <p:cNvSpPr>
            <a:spLocks noGrp="1"/>
          </p:cNvSpPr>
          <p:nvPr>
            <p:ph type="body" sz="quarter" idx="17" hasCustomPrompt="1"/>
          </p:nvPr>
        </p:nvSpPr>
        <p:spPr>
          <a:xfrm>
            <a:off x="10461027" y="6191481"/>
            <a:ext cx="1134317" cy="351750"/>
          </a:xfrm>
          <a:blipFill>
            <a:blip r:embed="rId3" cstate="screen">
              <a:extLst>
                <a:ext uri="{28A0092B-C50C-407E-A947-70E740481C1C}">
                  <a14:useLocalDpi xmlns:a14="http://schemas.microsoft.com/office/drawing/2010/main"/>
                </a:ext>
              </a:extLst>
            </a:blip>
            <a:srcRect/>
            <a:stretch>
              <a:fillRect l="1706" r="288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22" name="Tijdelijke aanduiding voor tekst 13">
            <a:extLst>
              <a:ext uri="{FF2B5EF4-FFF2-40B4-BE49-F238E27FC236}">
                <a16:creationId xmlns:a16="http://schemas.microsoft.com/office/drawing/2014/main" id="{CE269618-05A1-4694-9DC1-BCCCA32087A7}"/>
              </a:ext>
            </a:extLst>
          </p:cNvPr>
          <p:cNvSpPr>
            <a:spLocks noGrp="1"/>
          </p:cNvSpPr>
          <p:nvPr>
            <p:ph type="body" sz="quarter" idx="18" hasCustomPrompt="1"/>
          </p:nvPr>
        </p:nvSpPr>
        <p:spPr>
          <a:xfrm>
            <a:off x="7534670" y="1118612"/>
            <a:ext cx="4326987" cy="4326987"/>
          </a:xfrm>
          <a:prstGeom prst="ellipse">
            <a:avLst/>
          </a:prstGeom>
          <a:solidFill>
            <a:schemeClr val="tx2"/>
          </a:solid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26" name="Titel 5">
            <a:extLst>
              <a:ext uri="{FF2B5EF4-FFF2-40B4-BE49-F238E27FC236}">
                <a16:creationId xmlns:a16="http://schemas.microsoft.com/office/drawing/2014/main" id="{9B265A4B-6BD7-4DB1-A51C-DB34429087AA}"/>
              </a:ext>
            </a:extLst>
          </p:cNvPr>
          <p:cNvSpPr txBox="1">
            <a:spLocks/>
          </p:cNvSpPr>
          <p:nvPr userDrawn="1"/>
        </p:nvSpPr>
        <p:spPr>
          <a:xfrm>
            <a:off x="8000492" y="2326008"/>
            <a:ext cx="3493008" cy="49038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nl-NL">
                <a:solidFill>
                  <a:schemeClr val="bg1"/>
                </a:solidFill>
              </a:rPr>
              <a:t>Plaats hier je titel</a:t>
            </a:r>
          </a:p>
        </p:txBody>
      </p:sp>
      <p:sp>
        <p:nvSpPr>
          <p:cNvPr id="27" name="Tijdelijke aanduiding voor tekst 13">
            <a:extLst>
              <a:ext uri="{FF2B5EF4-FFF2-40B4-BE49-F238E27FC236}">
                <a16:creationId xmlns:a16="http://schemas.microsoft.com/office/drawing/2014/main" id="{CBA54B9D-96C5-4739-8FEA-D49FD5340F3F}"/>
              </a:ext>
            </a:extLst>
          </p:cNvPr>
          <p:cNvSpPr>
            <a:spLocks noGrp="1"/>
          </p:cNvSpPr>
          <p:nvPr>
            <p:ph type="body" sz="quarter" idx="20" hasCustomPrompt="1"/>
          </p:nvPr>
        </p:nvSpPr>
        <p:spPr>
          <a:xfrm>
            <a:off x="8000492" y="3017026"/>
            <a:ext cx="3493008" cy="1346074"/>
          </a:xfrm>
        </p:spPr>
        <p:txBody>
          <a:bodyPr/>
          <a:lstStyle>
            <a:lvl1pPr marL="285750" indent="-285750" algn="l">
              <a:buClr>
                <a:schemeClr val="accent3"/>
              </a:buClr>
              <a:buSzPct val="130000"/>
              <a:buFont typeface="Arial" panose="020B0604020202020204" pitchFamily="34" charset="0"/>
              <a:buChar char="•"/>
              <a:defRPr sz="1800">
                <a:solidFill>
                  <a:schemeClr val="bg1"/>
                </a:solidFill>
              </a:defRPr>
            </a:lvl1pPr>
            <a:lvl2pPr marL="723900" indent="-279400">
              <a:buClr>
                <a:schemeClr val="bg1"/>
              </a:buClr>
              <a:buSzPct val="130000"/>
              <a:buFont typeface="Arial" panose="020B0604020202020204" pitchFamily="34" charset="0"/>
              <a:buChar char="•"/>
              <a:defRPr>
                <a:solidFill>
                  <a:schemeClr val="bg1"/>
                </a:solidFill>
              </a:defRPr>
            </a:lvl2pPr>
          </a:lstStyle>
          <a:p>
            <a:pPr lvl="0"/>
            <a:r>
              <a:rPr lang="nl-NL" err="1"/>
              <a:t>Bullet</a:t>
            </a:r>
            <a:r>
              <a:rPr lang="nl-NL"/>
              <a:t> #1</a:t>
            </a:r>
          </a:p>
          <a:p>
            <a:pPr lvl="1"/>
            <a:r>
              <a:rPr lang="nl-NL" err="1"/>
              <a:t>Bullet</a:t>
            </a:r>
            <a:r>
              <a:rPr lang="nl-NL"/>
              <a:t> #2 </a:t>
            </a:r>
          </a:p>
        </p:txBody>
      </p:sp>
      <p:sp>
        <p:nvSpPr>
          <p:cNvPr id="28" name="Tijdelijke aanduiding voor tekst 13">
            <a:extLst>
              <a:ext uri="{FF2B5EF4-FFF2-40B4-BE49-F238E27FC236}">
                <a16:creationId xmlns:a16="http://schemas.microsoft.com/office/drawing/2014/main" id="{6D27697C-83BF-4636-AE58-9C0DE90BE337}"/>
              </a:ext>
            </a:extLst>
          </p:cNvPr>
          <p:cNvSpPr>
            <a:spLocks noGrp="1"/>
          </p:cNvSpPr>
          <p:nvPr>
            <p:ph type="body" sz="quarter" idx="21" hasCustomPrompt="1"/>
          </p:nvPr>
        </p:nvSpPr>
        <p:spPr>
          <a:xfrm>
            <a:off x="7995730" y="2324478"/>
            <a:ext cx="3493008" cy="490387"/>
          </a:xfrm>
        </p:spPr>
        <p:txBody>
          <a:bodyPr anchor="b"/>
          <a:lstStyle>
            <a:lvl1pPr marL="0" indent="0" algn="l">
              <a:buClr>
                <a:schemeClr val="accent1"/>
              </a:buClr>
              <a:buSzPct val="130000"/>
              <a:buFont typeface="Arial" panose="020B0604020202020204" pitchFamily="34" charset="0"/>
              <a:buNone/>
              <a:defRPr sz="2400" b="1">
                <a:solidFill>
                  <a:schemeClr val="bg1"/>
                </a:solidFill>
                <a:latin typeface="+mj-lt"/>
              </a:defRPr>
            </a:lvl1pPr>
            <a:lvl2pPr marL="631825" indent="-187325">
              <a:buSzPct val="130000"/>
              <a:buFont typeface="Arial" panose="020B0604020202020204" pitchFamily="34" charset="0"/>
              <a:buChar char="•"/>
              <a:defRPr>
                <a:solidFill>
                  <a:schemeClr val="bg1"/>
                </a:solidFill>
              </a:defRPr>
            </a:lvl2pPr>
          </a:lstStyle>
          <a:p>
            <a:pPr lvl="0"/>
            <a:r>
              <a:rPr lang="nl-NL"/>
              <a:t>Plaats hier je titel</a:t>
            </a:r>
          </a:p>
        </p:txBody>
      </p:sp>
      <p:sp>
        <p:nvSpPr>
          <p:cNvPr id="103" name="Tijdelijke aanduiding voor tekst 13">
            <a:extLst>
              <a:ext uri="{FF2B5EF4-FFF2-40B4-BE49-F238E27FC236}">
                <a16:creationId xmlns:a16="http://schemas.microsoft.com/office/drawing/2014/main" id="{481F00D0-9193-4352-9210-C36CC748253D}"/>
              </a:ext>
            </a:extLst>
          </p:cNvPr>
          <p:cNvSpPr>
            <a:spLocks noGrp="1"/>
          </p:cNvSpPr>
          <p:nvPr>
            <p:ph type="body" sz="quarter" idx="16" hasCustomPrompt="1"/>
          </p:nvPr>
        </p:nvSpPr>
        <p:spPr>
          <a:xfrm>
            <a:off x="1272556" y="1794388"/>
            <a:ext cx="914146" cy="952738"/>
          </a:xfrm>
          <a:blipFill>
            <a:blip r:embed="rId4"/>
            <a:srcRect/>
            <a:stretch>
              <a:fillRect t="896" b="315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104" name="Tijdelijke aanduiding voor tekst 13">
            <a:extLst>
              <a:ext uri="{FF2B5EF4-FFF2-40B4-BE49-F238E27FC236}">
                <a16:creationId xmlns:a16="http://schemas.microsoft.com/office/drawing/2014/main" id="{A0DCC1D8-6CD9-438A-8279-FC390BB04AFC}"/>
              </a:ext>
            </a:extLst>
          </p:cNvPr>
          <p:cNvSpPr>
            <a:spLocks noGrp="1"/>
          </p:cNvSpPr>
          <p:nvPr>
            <p:ph type="body" sz="quarter" idx="19" hasCustomPrompt="1"/>
          </p:nvPr>
        </p:nvSpPr>
        <p:spPr>
          <a:xfrm>
            <a:off x="11005539" y="1241340"/>
            <a:ext cx="914146" cy="952738"/>
          </a:xfrm>
          <a:blipFill>
            <a:blip r:embed="rId5"/>
            <a:srcRect/>
            <a:stretch>
              <a:fillRect t="896" b="315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grpSp>
        <p:nvGrpSpPr>
          <p:cNvPr id="17" name="Groep 16">
            <a:extLst>
              <a:ext uri="{FF2B5EF4-FFF2-40B4-BE49-F238E27FC236}">
                <a16:creationId xmlns:a16="http://schemas.microsoft.com/office/drawing/2014/main" id="{3788BF1C-D56A-4C9A-858A-3E9548450B20}"/>
              </a:ext>
            </a:extLst>
          </p:cNvPr>
          <p:cNvGrpSpPr/>
          <p:nvPr userDrawn="1"/>
        </p:nvGrpSpPr>
        <p:grpSpPr>
          <a:xfrm>
            <a:off x="12409889" y="-19498"/>
            <a:ext cx="3482383" cy="6877579"/>
            <a:chOff x="12391601" y="-19498"/>
            <a:chExt cx="3482383" cy="6877579"/>
          </a:xfrm>
        </p:grpSpPr>
        <p:pic>
          <p:nvPicPr>
            <p:cNvPr id="18" name="Afbeelding 17">
              <a:extLst>
                <a:ext uri="{FF2B5EF4-FFF2-40B4-BE49-F238E27FC236}">
                  <a16:creationId xmlns:a16="http://schemas.microsoft.com/office/drawing/2014/main" id="{31777EE7-DDE2-40B8-950E-427C740F0C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9" name="Instructie">
              <a:extLst>
                <a:ext uri="{FF2B5EF4-FFF2-40B4-BE49-F238E27FC236}">
                  <a16:creationId xmlns:a16="http://schemas.microsoft.com/office/drawing/2014/main" id="{7CF36B73-3D47-4C19-A2EE-D9A11AFF4F08}"/>
                </a:ext>
              </a:extLst>
            </p:cNvPr>
            <p:cNvGrpSpPr/>
            <p:nvPr userDrawn="1"/>
          </p:nvGrpSpPr>
          <p:grpSpPr>
            <a:xfrm>
              <a:off x="12391601" y="-19498"/>
              <a:ext cx="3482383" cy="6877579"/>
              <a:chOff x="12391601" y="-19498"/>
              <a:chExt cx="3482383" cy="6877579"/>
            </a:xfrm>
          </p:grpSpPr>
          <p:grpSp>
            <p:nvGrpSpPr>
              <p:cNvPr id="20" name="Meer informatie">
                <a:extLst>
                  <a:ext uri="{FF2B5EF4-FFF2-40B4-BE49-F238E27FC236}">
                    <a16:creationId xmlns:a16="http://schemas.microsoft.com/office/drawing/2014/main" id="{FB1506DA-E582-4005-9667-14F86F23FAE2}"/>
                  </a:ext>
                </a:extLst>
              </p:cNvPr>
              <p:cNvGrpSpPr/>
              <p:nvPr userDrawn="1"/>
            </p:nvGrpSpPr>
            <p:grpSpPr>
              <a:xfrm>
                <a:off x="12396764" y="6074808"/>
                <a:ext cx="3178515" cy="783273"/>
                <a:chOff x="-3741486" y="5015412"/>
                <a:chExt cx="3178515" cy="783273"/>
              </a:xfrm>
            </p:grpSpPr>
            <p:sp>
              <p:nvSpPr>
                <p:cNvPr id="90" name="Freeform 101">
                  <a:extLst>
                    <a:ext uri="{FF2B5EF4-FFF2-40B4-BE49-F238E27FC236}">
                      <a16:creationId xmlns:a16="http://schemas.microsoft.com/office/drawing/2014/main" id="{5D46942D-7188-4A9B-8C4D-3F531936A813}"/>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91" name="Rechthoek 90">
                  <a:extLst>
                    <a:ext uri="{FF2B5EF4-FFF2-40B4-BE49-F238E27FC236}">
                      <a16:creationId xmlns:a16="http://schemas.microsoft.com/office/drawing/2014/main" id="{D7962A60-EA97-4446-A72D-236A7EE0B19B}"/>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2" name="Rechte verbindingslijn 91">
                  <a:extLst>
                    <a:ext uri="{FF2B5EF4-FFF2-40B4-BE49-F238E27FC236}">
                      <a16:creationId xmlns:a16="http://schemas.microsoft.com/office/drawing/2014/main" id="{951C4AF0-B078-49BD-A7BE-D6C36A1B6CF7}"/>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23" name="Rechthoek 22">
                <a:extLst>
                  <a:ext uri="{FF2B5EF4-FFF2-40B4-BE49-F238E27FC236}">
                    <a16:creationId xmlns:a16="http://schemas.microsoft.com/office/drawing/2014/main" id="{BBA20A47-C46B-4822-80F0-AF6D0A22CC55}"/>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24" name="Ovaal 23">
                <a:extLst>
                  <a:ext uri="{FF2B5EF4-FFF2-40B4-BE49-F238E27FC236}">
                    <a16:creationId xmlns:a16="http://schemas.microsoft.com/office/drawing/2014/main" id="{329520E1-0DB4-4249-AC4B-2EF2D78F6CF9}"/>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5" name="Rechte verbindingslijn 24">
                <a:extLst>
                  <a:ext uri="{FF2B5EF4-FFF2-40B4-BE49-F238E27FC236}">
                    <a16:creationId xmlns:a16="http://schemas.microsoft.com/office/drawing/2014/main" id="{3B998000-843B-4073-B49E-9C9A3C04BA05}"/>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9" name="Rechte verbindingslijn 28">
                <a:extLst>
                  <a:ext uri="{FF2B5EF4-FFF2-40B4-BE49-F238E27FC236}">
                    <a16:creationId xmlns:a16="http://schemas.microsoft.com/office/drawing/2014/main" id="{84BF8FC1-57E0-414D-A7BB-C533B1BF6D38}"/>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0" name="Rechthoek 29">
                <a:extLst>
                  <a:ext uri="{FF2B5EF4-FFF2-40B4-BE49-F238E27FC236}">
                    <a16:creationId xmlns:a16="http://schemas.microsoft.com/office/drawing/2014/main" id="{39122C33-A3CF-48CF-84B4-229288E5DA9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1" name="Rechte verbindingslijn 30">
                <a:extLst>
                  <a:ext uri="{FF2B5EF4-FFF2-40B4-BE49-F238E27FC236}">
                    <a16:creationId xmlns:a16="http://schemas.microsoft.com/office/drawing/2014/main" id="{3C180AA4-EA49-4665-BA91-757DDCDE535E}"/>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32" name="Ovaal 31">
                <a:extLst>
                  <a:ext uri="{FF2B5EF4-FFF2-40B4-BE49-F238E27FC236}">
                    <a16:creationId xmlns:a16="http://schemas.microsoft.com/office/drawing/2014/main" id="{18E7C801-6288-414B-82E0-902FE809C507}"/>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3" name="Rechthoek 32">
                <a:extLst>
                  <a:ext uri="{FF2B5EF4-FFF2-40B4-BE49-F238E27FC236}">
                    <a16:creationId xmlns:a16="http://schemas.microsoft.com/office/drawing/2014/main" id="{60E245AB-4813-4111-AFB8-AE44ACBEC42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4" name="Groep 33">
                <a:extLst>
                  <a:ext uri="{FF2B5EF4-FFF2-40B4-BE49-F238E27FC236}">
                    <a16:creationId xmlns:a16="http://schemas.microsoft.com/office/drawing/2014/main" id="{FDFE0685-5832-4F42-8B54-F383799EA571}"/>
                  </a:ext>
                </a:extLst>
              </p:cNvPr>
              <p:cNvGrpSpPr/>
              <p:nvPr userDrawn="1"/>
            </p:nvGrpSpPr>
            <p:grpSpPr>
              <a:xfrm>
                <a:off x="12757282" y="2184550"/>
                <a:ext cx="825500" cy="209550"/>
                <a:chOff x="13504624" y="2482850"/>
                <a:chExt cx="825500" cy="209550"/>
              </a:xfrm>
            </p:grpSpPr>
            <p:sp>
              <p:nvSpPr>
                <p:cNvPr id="87" name="Rechthoek 86">
                  <a:extLst>
                    <a:ext uri="{FF2B5EF4-FFF2-40B4-BE49-F238E27FC236}">
                      <a16:creationId xmlns:a16="http://schemas.microsoft.com/office/drawing/2014/main" id="{B687A52B-1745-470E-B857-526DF3C4C42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8" name="Rechte verbindingslijn 87">
                  <a:extLst>
                    <a:ext uri="{FF2B5EF4-FFF2-40B4-BE49-F238E27FC236}">
                      <a16:creationId xmlns:a16="http://schemas.microsoft.com/office/drawing/2014/main" id="{38218AF0-99A0-4956-8903-259743E0AE9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9" name="Gelijkbenige driehoek 88">
                  <a:extLst>
                    <a:ext uri="{FF2B5EF4-FFF2-40B4-BE49-F238E27FC236}">
                      <a16:creationId xmlns:a16="http://schemas.microsoft.com/office/drawing/2014/main" id="{FDE71536-7C78-432C-8F94-122F60B86E2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5" name="Groep 34">
                <a:extLst>
                  <a:ext uri="{FF2B5EF4-FFF2-40B4-BE49-F238E27FC236}">
                    <a16:creationId xmlns:a16="http://schemas.microsoft.com/office/drawing/2014/main" id="{C1B09083-156D-4A23-8EFC-8D047923CE6F}"/>
                  </a:ext>
                </a:extLst>
              </p:cNvPr>
              <p:cNvGrpSpPr/>
              <p:nvPr userDrawn="1"/>
            </p:nvGrpSpPr>
            <p:grpSpPr>
              <a:xfrm>
                <a:off x="12757282" y="1141626"/>
                <a:ext cx="294789" cy="318834"/>
                <a:chOff x="14466489" y="1001522"/>
                <a:chExt cx="290627" cy="314333"/>
              </a:xfrm>
            </p:grpSpPr>
            <p:sp>
              <p:nvSpPr>
                <p:cNvPr id="81" name="Rechthoek 80">
                  <a:extLst>
                    <a:ext uri="{FF2B5EF4-FFF2-40B4-BE49-F238E27FC236}">
                      <a16:creationId xmlns:a16="http://schemas.microsoft.com/office/drawing/2014/main" id="{23811D70-0FF8-4251-993B-495492D6CDD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82" name="Ovaal 81">
                  <a:extLst>
                    <a:ext uri="{FF2B5EF4-FFF2-40B4-BE49-F238E27FC236}">
                      <a16:creationId xmlns:a16="http://schemas.microsoft.com/office/drawing/2014/main" id="{85B25BBE-CE95-4B57-941B-4D0EB44E93D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3" name="Vrije vorm: vorm 82">
                  <a:extLst>
                    <a:ext uri="{FF2B5EF4-FFF2-40B4-BE49-F238E27FC236}">
                      <a16:creationId xmlns:a16="http://schemas.microsoft.com/office/drawing/2014/main" id="{C773D298-D4FE-4027-811E-EE16E82E302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Rechthoek: afgeronde hoeken 83">
                  <a:extLst>
                    <a:ext uri="{FF2B5EF4-FFF2-40B4-BE49-F238E27FC236}">
                      <a16:creationId xmlns:a16="http://schemas.microsoft.com/office/drawing/2014/main" id="{17C6936E-9626-4EDF-BC92-5B8CA003157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85" name="Rechte verbindingslijn 84">
                  <a:extLst>
                    <a:ext uri="{FF2B5EF4-FFF2-40B4-BE49-F238E27FC236}">
                      <a16:creationId xmlns:a16="http://schemas.microsoft.com/office/drawing/2014/main" id="{34737328-A3A4-4361-8673-D684F15AEAD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974AA6FE-9E62-4FCB-92C0-485C54923E5F}"/>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6" name="Ovaal 35">
                <a:extLst>
                  <a:ext uri="{FF2B5EF4-FFF2-40B4-BE49-F238E27FC236}">
                    <a16:creationId xmlns:a16="http://schemas.microsoft.com/office/drawing/2014/main" id="{84AB8F17-BD30-4ED4-BC18-9195BC936079}"/>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7" name="Rechthoek 36">
                <a:extLst>
                  <a:ext uri="{FF2B5EF4-FFF2-40B4-BE49-F238E27FC236}">
                    <a16:creationId xmlns:a16="http://schemas.microsoft.com/office/drawing/2014/main" id="{6B35CD95-D303-4D87-B8F7-077634C11B40}"/>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199185AE-E7FA-4B00-9979-79E66F8A566D}"/>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9" name="Groep 38">
                <a:extLst>
                  <a:ext uri="{FF2B5EF4-FFF2-40B4-BE49-F238E27FC236}">
                    <a16:creationId xmlns:a16="http://schemas.microsoft.com/office/drawing/2014/main" id="{6E4D25A9-06A4-4429-97DB-BFD8CA57EC04}"/>
                  </a:ext>
                </a:extLst>
              </p:cNvPr>
              <p:cNvGrpSpPr/>
              <p:nvPr userDrawn="1"/>
            </p:nvGrpSpPr>
            <p:grpSpPr>
              <a:xfrm>
                <a:off x="13684396" y="3509250"/>
                <a:ext cx="1195438" cy="678267"/>
                <a:chOff x="12757284" y="3224292"/>
                <a:chExt cx="1195438" cy="678267"/>
              </a:xfrm>
            </p:grpSpPr>
            <p:sp>
              <p:nvSpPr>
                <p:cNvPr id="60" name="Rechthoek 59">
                  <a:extLst>
                    <a:ext uri="{FF2B5EF4-FFF2-40B4-BE49-F238E27FC236}">
                      <a16:creationId xmlns:a16="http://schemas.microsoft.com/office/drawing/2014/main" id="{A6A8F363-AAB4-4F1D-9C55-128D9B2D3994}"/>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1" name="Rechthoek 60">
                  <a:extLst>
                    <a:ext uri="{FF2B5EF4-FFF2-40B4-BE49-F238E27FC236}">
                      <a16:creationId xmlns:a16="http://schemas.microsoft.com/office/drawing/2014/main" id="{3B252F1E-0884-4B90-8E81-8488C8EB92F8}"/>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2" name="Groep 61">
                  <a:extLst>
                    <a:ext uri="{FF2B5EF4-FFF2-40B4-BE49-F238E27FC236}">
                      <a16:creationId xmlns:a16="http://schemas.microsoft.com/office/drawing/2014/main" id="{96EA135C-90C6-4D7B-9BF4-F17789118CFE}"/>
                    </a:ext>
                  </a:extLst>
                </p:cNvPr>
                <p:cNvGrpSpPr/>
                <p:nvPr userDrawn="1"/>
              </p:nvGrpSpPr>
              <p:grpSpPr>
                <a:xfrm>
                  <a:off x="12839234" y="3289794"/>
                  <a:ext cx="155951" cy="131922"/>
                  <a:chOff x="12968836" y="3354170"/>
                  <a:chExt cx="404806" cy="342433"/>
                </a:xfrm>
              </p:grpSpPr>
              <p:sp>
                <p:nvSpPr>
                  <p:cNvPr id="75" name="Rechthoek: afgeronde hoeken 74">
                    <a:extLst>
                      <a:ext uri="{FF2B5EF4-FFF2-40B4-BE49-F238E27FC236}">
                        <a16:creationId xmlns:a16="http://schemas.microsoft.com/office/drawing/2014/main" id="{E42BA21A-BCF4-4B46-97DC-1A63A34DCD4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6" name="Rechthoek 75">
                    <a:extLst>
                      <a:ext uri="{FF2B5EF4-FFF2-40B4-BE49-F238E27FC236}">
                        <a16:creationId xmlns:a16="http://schemas.microsoft.com/office/drawing/2014/main" id="{5EFA4C0D-C365-4882-B697-B95D8FF9AC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Rechthoek 76">
                    <a:extLst>
                      <a:ext uri="{FF2B5EF4-FFF2-40B4-BE49-F238E27FC236}">
                        <a16:creationId xmlns:a16="http://schemas.microsoft.com/office/drawing/2014/main" id="{4B3E4CBD-F80F-4B16-B6BC-2E5EE7244AE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8" name="Rechthoek 77">
                    <a:extLst>
                      <a:ext uri="{FF2B5EF4-FFF2-40B4-BE49-F238E27FC236}">
                        <a16:creationId xmlns:a16="http://schemas.microsoft.com/office/drawing/2014/main" id="{89940960-444C-4748-8254-FE7993ACA70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9" name="Rechthoek 78">
                    <a:extLst>
                      <a:ext uri="{FF2B5EF4-FFF2-40B4-BE49-F238E27FC236}">
                        <a16:creationId xmlns:a16="http://schemas.microsoft.com/office/drawing/2014/main" id="{0D084A44-D975-4F03-8108-1DCA037669B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0" name="Rechthoek 79">
                    <a:extLst>
                      <a:ext uri="{FF2B5EF4-FFF2-40B4-BE49-F238E27FC236}">
                        <a16:creationId xmlns:a16="http://schemas.microsoft.com/office/drawing/2014/main" id="{BC984430-183E-446D-BC64-EBB218F8F27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3" name="Groep 62">
                  <a:extLst>
                    <a:ext uri="{FF2B5EF4-FFF2-40B4-BE49-F238E27FC236}">
                      <a16:creationId xmlns:a16="http://schemas.microsoft.com/office/drawing/2014/main" id="{D833E452-D09C-4FB4-81A7-4EAED5501B3A}"/>
                    </a:ext>
                  </a:extLst>
                </p:cNvPr>
                <p:cNvGrpSpPr/>
                <p:nvPr userDrawn="1"/>
              </p:nvGrpSpPr>
              <p:grpSpPr>
                <a:xfrm>
                  <a:off x="12819679" y="3589117"/>
                  <a:ext cx="166739" cy="218963"/>
                  <a:chOff x="12940828" y="3950597"/>
                  <a:chExt cx="432813" cy="568367"/>
                </a:xfrm>
              </p:grpSpPr>
              <p:grpSp>
                <p:nvGrpSpPr>
                  <p:cNvPr id="67" name="Groep 66">
                    <a:extLst>
                      <a:ext uri="{FF2B5EF4-FFF2-40B4-BE49-F238E27FC236}">
                        <a16:creationId xmlns:a16="http://schemas.microsoft.com/office/drawing/2014/main" id="{E58CC126-8073-4983-8A14-754672C4B38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345F1F5F-46EF-4495-A70C-EBEB2590A1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0" name="Rechthoek 69">
                      <a:extLst>
                        <a:ext uri="{FF2B5EF4-FFF2-40B4-BE49-F238E27FC236}">
                          <a16:creationId xmlns:a16="http://schemas.microsoft.com/office/drawing/2014/main" id="{75EC89FB-5357-469B-8385-CEF021988AC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B079D2B1-D77C-4AE5-A30C-6159E92FA97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3DEB87DC-8717-4C4F-98F9-EF84FFE9ADC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89086303-CC45-4943-9D50-0D73DFBA034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Rechthoek 73">
                      <a:extLst>
                        <a:ext uri="{FF2B5EF4-FFF2-40B4-BE49-F238E27FC236}">
                          <a16:creationId xmlns:a16="http://schemas.microsoft.com/office/drawing/2014/main" id="{70971E91-FE6A-48C9-B525-C15D3D83974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8" name="Boog 67">
                    <a:extLst>
                      <a:ext uri="{FF2B5EF4-FFF2-40B4-BE49-F238E27FC236}">
                        <a16:creationId xmlns:a16="http://schemas.microsoft.com/office/drawing/2014/main" id="{51E2E353-D555-4EF5-BCBA-3AFD8E68AD1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64" name="Tekstvak 63">
                  <a:extLst>
                    <a:ext uri="{FF2B5EF4-FFF2-40B4-BE49-F238E27FC236}">
                      <a16:creationId xmlns:a16="http://schemas.microsoft.com/office/drawing/2014/main" id="{B7F1ADA5-58FD-44AB-A708-AC51748DD0D7}"/>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65" name="Tekstvak 64">
                  <a:extLst>
                    <a:ext uri="{FF2B5EF4-FFF2-40B4-BE49-F238E27FC236}">
                      <a16:creationId xmlns:a16="http://schemas.microsoft.com/office/drawing/2014/main" id="{D3467D18-2F90-4424-BAFF-0AB442A5258D}"/>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66" name="Picture 3">
                  <a:extLst>
                    <a:ext uri="{FF2B5EF4-FFF2-40B4-BE49-F238E27FC236}">
                      <a16:creationId xmlns:a16="http://schemas.microsoft.com/office/drawing/2014/main" id="{2C694997-5CCB-4FD7-AE6D-B28C3BBF32E2}"/>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0" name="Rechte verbindingslijn 39">
                <a:extLst>
                  <a:ext uri="{FF2B5EF4-FFF2-40B4-BE49-F238E27FC236}">
                    <a16:creationId xmlns:a16="http://schemas.microsoft.com/office/drawing/2014/main" id="{B7282BDA-A4B0-4D29-8012-C9E0CD7545D5}"/>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41" name="Ovaal 40">
                <a:extLst>
                  <a:ext uri="{FF2B5EF4-FFF2-40B4-BE49-F238E27FC236}">
                    <a16:creationId xmlns:a16="http://schemas.microsoft.com/office/drawing/2014/main" id="{2C6FC055-4D7B-40DC-9575-D60B4B46ECBF}"/>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2" name="Rechthoek 41">
                <a:extLst>
                  <a:ext uri="{FF2B5EF4-FFF2-40B4-BE49-F238E27FC236}">
                    <a16:creationId xmlns:a16="http://schemas.microsoft.com/office/drawing/2014/main" id="{16ADC79E-79F6-489B-89E0-6A911ADDBA23}"/>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3" name="Groep 42">
                <a:extLst>
                  <a:ext uri="{FF2B5EF4-FFF2-40B4-BE49-F238E27FC236}">
                    <a16:creationId xmlns:a16="http://schemas.microsoft.com/office/drawing/2014/main" id="{A7514EDD-E698-4B68-A4C9-2C6897B5E76A}"/>
                  </a:ext>
                </a:extLst>
              </p:cNvPr>
              <p:cNvGrpSpPr/>
              <p:nvPr userDrawn="1"/>
            </p:nvGrpSpPr>
            <p:grpSpPr>
              <a:xfrm>
                <a:off x="12696514" y="5200958"/>
                <a:ext cx="514284" cy="612918"/>
                <a:chOff x="12682980" y="3403241"/>
                <a:chExt cx="622284" cy="741632"/>
              </a:xfrm>
            </p:grpSpPr>
            <p:grpSp>
              <p:nvGrpSpPr>
                <p:cNvPr id="44" name="Groep 43">
                  <a:extLst>
                    <a:ext uri="{FF2B5EF4-FFF2-40B4-BE49-F238E27FC236}">
                      <a16:creationId xmlns:a16="http://schemas.microsoft.com/office/drawing/2014/main" id="{94AA60D6-133B-4E6A-9C58-DF2EF59826C9}"/>
                    </a:ext>
                  </a:extLst>
                </p:cNvPr>
                <p:cNvGrpSpPr/>
                <p:nvPr userDrawn="1"/>
              </p:nvGrpSpPr>
              <p:grpSpPr>
                <a:xfrm>
                  <a:off x="12771568" y="3403241"/>
                  <a:ext cx="467138" cy="448489"/>
                  <a:chOff x="12782195" y="3403241"/>
                  <a:chExt cx="467138" cy="448489"/>
                </a:xfrm>
              </p:grpSpPr>
              <p:grpSp>
                <p:nvGrpSpPr>
                  <p:cNvPr id="47" name="Groep 46">
                    <a:extLst>
                      <a:ext uri="{FF2B5EF4-FFF2-40B4-BE49-F238E27FC236}">
                        <a16:creationId xmlns:a16="http://schemas.microsoft.com/office/drawing/2014/main" id="{5F57A9D5-92F4-4070-BB5F-2E85D65A7DDC}"/>
                      </a:ext>
                    </a:extLst>
                  </p:cNvPr>
                  <p:cNvGrpSpPr/>
                  <p:nvPr userDrawn="1"/>
                </p:nvGrpSpPr>
                <p:grpSpPr>
                  <a:xfrm>
                    <a:off x="12782195" y="3403241"/>
                    <a:ext cx="412967" cy="393907"/>
                    <a:chOff x="13554906" y="3320109"/>
                    <a:chExt cx="443906" cy="423419"/>
                  </a:xfrm>
                </p:grpSpPr>
                <p:grpSp>
                  <p:nvGrpSpPr>
                    <p:cNvPr id="54" name="Groep 53">
                      <a:extLst>
                        <a:ext uri="{FF2B5EF4-FFF2-40B4-BE49-F238E27FC236}">
                          <a16:creationId xmlns:a16="http://schemas.microsoft.com/office/drawing/2014/main" id="{B79F209B-76BB-4F97-A963-A60B3F8B7FAF}"/>
                        </a:ext>
                      </a:extLst>
                    </p:cNvPr>
                    <p:cNvGrpSpPr/>
                    <p:nvPr userDrawn="1"/>
                  </p:nvGrpSpPr>
                  <p:grpSpPr>
                    <a:xfrm>
                      <a:off x="13554906" y="3320109"/>
                      <a:ext cx="443906" cy="423419"/>
                      <a:chOff x="12909684" y="1276143"/>
                      <a:chExt cx="443906" cy="423419"/>
                    </a:xfrm>
                  </p:grpSpPr>
                  <p:sp>
                    <p:nvSpPr>
                      <p:cNvPr id="57" name="Rechthoek 56">
                        <a:extLst>
                          <a:ext uri="{FF2B5EF4-FFF2-40B4-BE49-F238E27FC236}">
                            <a16:creationId xmlns:a16="http://schemas.microsoft.com/office/drawing/2014/main" id="{23F277AA-8B0D-4736-B63B-30D51C2764E3}"/>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8" name="Rechthoek 57">
                        <a:extLst>
                          <a:ext uri="{FF2B5EF4-FFF2-40B4-BE49-F238E27FC236}">
                            <a16:creationId xmlns:a16="http://schemas.microsoft.com/office/drawing/2014/main" id="{4175E23B-251E-4418-89A3-077D128064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9" name="Ovaal 58">
                        <a:extLst>
                          <a:ext uri="{FF2B5EF4-FFF2-40B4-BE49-F238E27FC236}">
                            <a16:creationId xmlns:a16="http://schemas.microsoft.com/office/drawing/2014/main" id="{E782A1E6-BFE9-4D72-9154-1729C411822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55" name="Afbeelding 54">
                      <a:extLst>
                        <a:ext uri="{FF2B5EF4-FFF2-40B4-BE49-F238E27FC236}">
                          <a16:creationId xmlns:a16="http://schemas.microsoft.com/office/drawing/2014/main" id="{3458C19E-76FE-48A8-A82D-E1610B0A2525}"/>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56" name="Afbeelding 55">
                      <a:extLst>
                        <a:ext uri="{FF2B5EF4-FFF2-40B4-BE49-F238E27FC236}">
                          <a16:creationId xmlns:a16="http://schemas.microsoft.com/office/drawing/2014/main" id="{1D3387C0-2A97-406C-A3D2-16E6506A184E}"/>
                        </a:ext>
                      </a:extLst>
                    </p:cNvPr>
                    <p:cNvPicPr>
                      <a:picLocks noChangeAspect="1"/>
                    </p:cNvPicPr>
                    <p:nvPr userDrawn="1"/>
                  </p:nvPicPr>
                  <p:blipFill>
                    <a:blip r:embed="rId10" cstate="screen">
                      <a:duotone>
                        <a:prstClr val="black"/>
                        <a:srgbClr val="4D82B8">
                          <a:tint val="45000"/>
                          <a:satMod val="400000"/>
                        </a:srgbClr>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8" name="Groep 47">
                    <a:extLst>
                      <a:ext uri="{FF2B5EF4-FFF2-40B4-BE49-F238E27FC236}">
                        <a16:creationId xmlns:a16="http://schemas.microsoft.com/office/drawing/2014/main" id="{B7B2F3E0-CE46-43BA-AB69-09DA2F7CBCE7}"/>
                      </a:ext>
                    </a:extLst>
                  </p:cNvPr>
                  <p:cNvGrpSpPr/>
                  <p:nvPr userDrawn="1"/>
                </p:nvGrpSpPr>
                <p:grpSpPr>
                  <a:xfrm>
                    <a:off x="13103513" y="3705268"/>
                    <a:ext cx="145820" cy="146462"/>
                    <a:chOff x="13096169" y="3602278"/>
                    <a:chExt cx="145820" cy="146462"/>
                  </a:xfrm>
                </p:grpSpPr>
                <p:sp>
                  <p:nvSpPr>
                    <p:cNvPr id="52" name="Rechthoek 51">
                      <a:extLst>
                        <a:ext uri="{FF2B5EF4-FFF2-40B4-BE49-F238E27FC236}">
                          <a16:creationId xmlns:a16="http://schemas.microsoft.com/office/drawing/2014/main" id="{F4F4CC3C-4812-4F12-AD78-91895DC6CD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3" name="Rechthoek 52">
                      <a:extLst>
                        <a:ext uri="{FF2B5EF4-FFF2-40B4-BE49-F238E27FC236}">
                          <a16:creationId xmlns:a16="http://schemas.microsoft.com/office/drawing/2014/main" id="{427BAB41-EE5D-475C-A0EB-660F6C62AEB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9" name="Groep 48">
                    <a:extLst>
                      <a:ext uri="{FF2B5EF4-FFF2-40B4-BE49-F238E27FC236}">
                        <a16:creationId xmlns:a16="http://schemas.microsoft.com/office/drawing/2014/main" id="{79AAE78D-7B86-47E0-A0C2-7133E2122E7F}"/>
                      </a:ext>
                    </a:extLst>
                  </p:cNvPr>
                  <p:cNvGrpSpPr/>
                  <p:nvPr userDrawn="1"/>
                </p:nvGrpSpPr>
                <p:grpSpPr>
                  <a:xfrm rot="10800000">
                    <a:off x="13061402" y="3665637"/>
                    <a:ext cx="145820" cy="146462"/>
                    <a:chOff x="13096169" y="3602278"/>
                    <a:chExt cx="145820" cy="146462"/>
                  </a:xfrm>
                </p:grpSpPr>
                <p:sp>
                  <p:nvSpPr>
                    <p:cNvPr id="50" name="Rechthoek 49">
                      <a:extLst>
                        <a:ext uri="{FF2B5EF4-FFF2-40B4-BE49-F238E27FC236}">
                          <a16:creationId xmlns:a16="http://schemas.microsoft.com/office/drawing/2014/main" id="{043F471D-8093-4D58-981B-7878E020C0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1" name="Rechthoek 50">
                      <a:extLst>
                        <a:ext uri="{FF2B5EF4-FFF2-40B4-BE49-F238E27FC236}">
                          <a16:creationId xmlns:a16="http://schemas.microsoft.com/office/drawing/2014/main" id="{4CA7F4DF-F294-4BE5-98D2-F6862AFF00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45" name="Rechthoek 44">
                  <a:extLst>
                    <a:ext uri="{FF2B5EF4-FFF2-40B4-BE49-F238E27FC236}">
                      <a16:creationId xmlns:a16="http://schemas.microsoft.com/office/drawing/2014/main" id="{A385068A-015C-49A1-8782-5161C6B8C6C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46" name="Gelijkbenige driehoek 45">
                  <a:extLst>
                    <a:ext uri="{FF2B5EF4-FFF2-40B4-BE49-F238E27FC236}">
                      <a16:creationId xmlns:a16="http://schemas.microsoft.com/office/drawing/2014/main" id="{7BE12995-64AA-41F4-9CB0-DF0D47FA4322}"/>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3507906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DB2C018A-2135-42FD-B1B3-1AD24846299D}"/>
              </a:ext>
            </a:extLst>
          </p:cNvPr>
          <p:cNvSpPr>
            <a:spLocks noGrp="1"/>
          </p:cNvSpPr>
          <p:nvPr>
            <p:ph type="pic" sz="quarter" idx="14" hasCustomPrompt="1"/>
          </p:nvPr>
        </p:nvSpPr>
        <p:spPr>
          <a:xfrm>
            <a:off x="-16571" y="0"/>
            <a:ext cx="12233317" cy="6858000"/>
          </a:xfrm>
          <a:prstGeom prst="rect">
            <a:avLst/>
          </a:prstGeom>
          <a:solidFill>
            <a:schemeClr val="bg2">
              <a:lumMod val="90000"/>
            </a:schemeClr>
          </a:solid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QUOTE SLIDE #2</a:t>
            </a:r>
          </a:p>
        </p:txBody>
      </p:sp>
      <p:sp>
        <p:nvSpPr>
          <p:cNvPr id="22" name="Tijdelijke aanduiding voor tekst 13">
            <a:extLst>
              <a:ext uri="{FF2B5EF4-FFF2-40B4-BE49-F238E27FC236}">
                <a16:creationId xmlns:a16="http://schemas.microsoft.com/office/drawing/2014/main" id="{CE269618-05A1-4694-9DC1-BCCCA32087A7}"/>
              </a:ext>
            </a:extLst>
          </p:cNvPr>
          <p:cNvSpPr>
            <a:spLocks noGrp="1"/>
          </p:cNvSpPr>
          <p:nvPr>
            <p:ph type="body" sz="quarter" idx="18" hasCustomPrompt="1"/>
          </p:nvPr>
        </p:nvSpPr>
        <p:spPr>
          <a:xfrm>
            <a:off x="675034" y="2115389"/>
            <a:ext cx="4326987" cy="4326987"/>
          </a:xfrm>
          <a:prstGeom prst="ellipse">
            <a:avLst/>
          </a:prstGeom>
          <a:solidFill>
            <a:schemeClr val="tx2"/>
          </a:solid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21" name="Tijdelijke aanduiding voor tekst 13">
            <a:extLst>
              <a:ext uri="{FF2B5EF4-FFF2-40B4-BE49-F238E27FC236}">
                <a16:creationId xmlns:a16="http://schemas.microsoft.com/office/drawing/2014/main" id="{B5D50386-124C-4DC4-8936-0422F8603D22}"/>
              </a:ext>
            </a:extLst>
          </p:cNvPr>
          <p:cNvSpPr>
            <a:spLocks noGrp="1"/>
          </p:cNvSpPr>
          <p:nvPr>
            <p:ph type="body" sz="quarter" idx="17" hasCustomPrompt="1"/>
          </p:nvPr>
        </p:nvSpPr>
        <p:spPr>
          <a:xfrm>
            <a:off x="10461027" y="6191481"/>
            <a:ext cx="1134317" cy="351750"/>
          </a:xfrm>
          <a:blipFill>
            <a:blip r:embed="rId2" cstate="screen">
              <a:extLst>
                <a:ext uri="{28A0092B-C50C-407E-A947-70E740481C1C}">
                  <a14:useLocalDpi xmlns:a14="http://schemas.microsoft.com/office/drawing/2010/main"/>
                </a:ext>
              </a:extLst>
            </a:blip>
            <a:srcRect/>
            <a:stretch>
              <a:fillRect l="1706" r="288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24" name="Tijdelijke aanduiding voor tekst 13">
            <a:extLst>
              <a:ext uri="{FF2B5EF4-FFF2-40B4-BE49-F238E27FC236}">
                <a16:creationId xmlns:a16="http://schemas.microsoft.com/office/drawing/2014/main" id="{E5964C3D-39FB-486E-B1CA-327355345BC5}"/>
              </a:ext>
            </a:extLst>
          </p:cNvPr>
          <p:cNvSpPr>
            <a:spLocks noGrp="1"/>
          </p:cNvSpPr>
          <p:nvPr>
            <p:ph type="body" sz="quarter" idx="15" hasCustomPrompt="1"/>
          </p:nvPr>
        </p:nvSpPr>
        <p:spPr>
          <a:xfrm>
            <a:off x="6121895" y="0"/>
            <a:ext cx="6094851" cy="5657694"/>
          </a:xfrm>
          <a:blipFill>
            <a:blip r:embed="rId3" cstate="screen">
              <a:extLst>
                <a:ext uri="{28A0092B-C50C-407E-A947-70E740481C1C}">
                  <a14:useLocalDpi xmlns:a14="http://schemas.microsoft.com/office/drawing/2010/main"/>
                </a:ext>
              </a:extLst>
            </a:blip>
            <a:srcRect/>
            <a:stretch>
              <a:fillRect b="1496"/>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26" name="Tijdelijke aanduiding voor tekst 13">
            <a:extLst>
              <a:ext uri="{FF2B5EF4-FFF2-40B4-BE49-F238E27FC236}">
                <a16:creationId xmlns:a16="http://schemas.microsoft.com/office/drawing/2014/main" id="{5D7AAD86-A20B-4FED-ABB5-690DD462CDE0}"/>
              </a:ext>
            </a:extLst>
          </p:cNvPr>
          <p:cNvSpPr>
            <a:spLocks noGrp="1"/>
          </p:cNvSpPr>
          <p:nvPr>
            <p:ph type="body" sz="quarter" idx="20" hasCustomPrompt="1"/>
          </p:nvPr>
        </p:nvSpPr>
        <p:spPr>
          <a:xfrm>
            <a:off x="1034466" y="3443085"/>
            <a:ext cx="3631062" cy="1830257"/>
          </a:xfrm>
        </p:spPr>
        <p:txBody>
          <a:bodyPr anchor="ctr"/>
          <a:lstStyle>
            <a:lvl1pPr marL="0" indent="0" algn="ctr">
              <a:spcBef>
                <a:spcPts val="0"/>
              </a:spcBef>
              <a:spcAft>
                <a:spcPts val="0"/>
              </a:spcAft>
              <a:buNone/>
              <a:defRPr sz="3600">
                <a:solidFill>
                  <a:schemeClr val="bg1"/>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27" name="Tijdelijke aanduiding voor tekst 13">
            <a:extLst>
              <a:ext uri="{FF2B5EF4-FFF2-40B4-BE49-F238E27FC236}">
                <a16:creationId xmlns:a16="http://schemas.microsoft.com/office/drawing/2014/main" id="{D2DA99D1-2C1C-4553-8198-85E59B09FF35}"/>
              </a:ext>
            </a:extLst>
          </p:cNvPr>
          <p:cNvSpPr>
            <a:spLocks noGrp="1"/>
          </p:cNvSpPr>
          <p:nvPr>
            <p:ph type="body" sz="quarter" idx="21" hasCustomPrompt="1"/>
          </p:nvPr>
        </p:nvSpPr>
        <p:spPr>
          <a:xfrm>
            <a:off x="7056443" y="1979139"/>
            <a:ext cx="3631062" cy="1830257"/>
          </a:xfrm>
        </p:spPr>
        <p:txBody>
          <a:bodyPr anchor="ctr"/>
          <a:lstStyle>
            <a:lvl1pPr marL="0" indent="0" algn="ctr">
              <a:spcBef>
                <a:spcPts val="0"/>
              </a:spcBef>
              <a:spcAft>
                <a:spcPts val="0"/>
              </a:spcAft>
              <a:buNone/>
              <a:defRPr sz="3600">
                <a:solidFill>
                  <a:schemeClr val="bg1"/>
                </a:solidFill>
              </a:defRPr>
            </a:lvl1pPr>
            <a:lvl2pPr marL="217488" indent="0">
              <a:buNone/>
              <a:defRPr/>
            </a:lvl2pPr>
          </a:lstStyle>
          <a:p>
            <a:pPr lvl="0"/>
            <a:r>
              <a:rPr lang="nl-NL"/>
              <a:t>Plaats hier extra </a:t>
            </a:r>
            <a:br>
              <a:rPr lang="nl-NL"/>
            </a:br>
            <a:r>
              <a:rPr lang="nl-NL"/>
              <a:t>informatie over </a:t>
            </a:r>
            <a:br>
              <a:rPr lang="nl-NL"/>
            </a:br>
            <a:r>
              <a:rPr lang="nl-NL"/>
              <a:t>deze slide</a:t>
            </a:r>
          </a:p>
        </p:txBody>
      </p:sp>
      <p:sp>
        <p:nvSpPr>
          <p:cNvPr id="99" name="Tijdelijke aanduiding voor tekst 13">
            <a:extLst>
              <a:ext uri="{FF2B5EF4-FFF2-40B4-BE49-F238E27FC236}">
                <a16:creationId xmlns:a16="http://schemas.microsoft.com/office/drawing/2014/main" id="{487AAEE7-3E5F-4E8C-9062-3C7FDB0C8370}"/>
              </a:ext>
            </a:extLst>
          </p:cNvPr>
          <p:cNvSpPr>
            <a:spLocks noGrp="1"/>
          </p:cNvSpPr>
          <p:nvPr>
            <p:ph type="body" sz="quarter" idx="19" hasCustomPrompt="1"/>
          </p:nvPr>
        </p:nvSpPr>
        <p:spPr>
          <a:xfrm flipH="1">
            <a:off x="474602" y="2417899"/>
            <a:ext cx="914146" cy="952738"/>
          </a:xfrm>
          <a:blipFill>
            <a:blip r:embed="rId4"/>
            <a:srcRect/>
            <a:stretch>
              <a:fillRect t="896" b="315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grpSp>
        <p:nvGrpSpPr>
          <p:cNvPr id="13" name="Groep 12">
            <a:extLst>
              <a:ext uri="{FF2B5EF4-FFF2-40B4-BE49-F238E27FC236}">
                <a16:creationId xmlns:a16="http://schemas.microsoft.com/office/drawing/2014/main" id="{B576129F-09AE-4A8D-B480-96867BEEA52A}"/>
              </a:ext>
            </a:extLst>
          </p:cNvPr>
          <p:cNvGrpSpPr/>
          <p:nvPr userDrawn="1"/>
        </p:nvGrpSpPr>
        <p:grpSpPr>
          <a:xfrm>
            <a:off x="12409889" y="-19498"/>
            <a:ext cx="3482383" cy="6877579"/>
            <a:chOff x="12391601" y="-19498"/>
            <a:chExt cx="3482383" cy="6877579"/>
          </a:xfrm>
        </p:grpSpPr>
        <p:pic>
          <p:nvPicPr>
            <p:cNvPr id="14" name="Afbeelding 13">
              <a:extLst>
                <a:ext uri="{FF2B5EF4-FFF2-40B4-BE49-F238E27FC236}">
                  <a16:creationId xmlns:a16="http://schemas.microsoft.com/office/drawing/2014/main" id="{FE7CD210-0EBB-4406-BAF3-AD5A79EC306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316468C5-8664-4074-8316-A0BCB95FD8F8}"/>
                </a:ext>
              </a:extLst>
            </p:cNvPr>
            <p:cNvGrpSpPr/>
            <p:nvPr userDrawn="1"/>
          </p:nvGrpSpPr>
          <p:grpSpPr>
            <a:xfrm>
              <a:off x="12391601" y="-19498"/>
              <a:ext cx="3482383" cy="6877579"/>
              <a:chOff x="12391601" y="-19498"/>
              <a:chExt cx="3482383" cy="6877579"/>
            </a:xfrm>
          </p:grpSpPr>
          <p:grpSp>
            <p:nvGrpSpPr>
              <p:cNvPr id="16" name="Meer informatie">
                <a:extLst>
                  <a:ext uri="{FF2B5EF4-FFF2-40B4-BE49-F238E27FC236}">
                    <a16:creationId xmlns:a16="http://schemas.microsoft.com/office/drawing/2014/main" id="{B5700EA2-C707-406A-A9C2-32370EBC10AD}"/>
                  </a:ext>
                </a:extLst>
              </p:cNvPr>
              <p:cNvGrpSpPr/>
              <p:nvPr userDrawn="1"/>
            </p:nvGrpSpPr>
            <p:grpSpPr>
              <a:xfrm>
                <a:off x="12396764" y="6074808"/>
                <a:ext cx="3178515" cy="783273"/>
                <a:chOff x="-3741486" y="5015412"/>
                <a:chExt cx="3178515" cy="783273"/>
              </a:xfrm>
            </p:grpSpPr>
            <p:sp>
              <p:nvSpPr>
                <p:cNvPr id="86" name="Freeform 101">
                  <a:extLst>
                    <a:ext uri="{FF2B5EF4-FFF2-40B4-BE49-F238E27FC236}">
                      <a16:creationId xmlns:a16="http://schemas.microsoft.com/office/drawing/2014/main" id="{9C14168F-1423-43B3-B617-B5BAC1B982F0}"/>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7" name="Rechthoek 86">
                  <a:extLst>
                    <a:ext uri="{FF2B5EF4-FFF2-40B4-BE49-F238E27FC236}">
                      <a16:creationId xmlns:a16="http://schemas.microsoft.com/office/drawing/2014/main" id="{C8B2A165-36DF-40AC-B4D9-639DA183F3E4}"/>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8" name="Rechte verbindingslijn 87">
                  <a:extLst>
                    <a:ext uri="{FF2B5EF4-FFF2-40B4-BE49-F238E27FC236}">
                      <a16:creationId xmlns:a16="http://schemas.microsoft.com/office/drawing/2014/main" id="{468D5C5D-CC78-4D79-BD58-E6DEE371F0CE}"/>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A28D5C07-B294-423D-988C-412167927FE3}"/>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45E59A61-5F75-4824-B73C-FC675FC9DDE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CB6D311C-A128-465D-B12E-32B6EFA1F6F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E45EA104-9E39-4509-8A7F-4994A7219A1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3" name="Rechthoek 22">
                <a:extLst>
                  <a:ext uri="{FF2B5EF4-FFF2-40B4-BE49-F238E27FC236}">
                    <a16:creationId xmlns:a16="http://schemas.microsoft.com/office/drawing/2014/main" id="{A20FBE36-5AD9-4C36-9C36-29A5888617E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5" name="Rechte verbindingslijn 24">
                <a:extLst>
                  <a:ext uri="{FF2B5EF4-FFF2-40B4-BE49-F238E27FC236}">
                    <a16:creationId xmlns:a16="http://schemas.microsoft.com/office/drawing/2014/main" id="{9C6EFA2E-5985-4F91-8FB4-A9CE8ECE965F}"/>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8" name="Ovaal 27">
                <a:extLst>
                  <a:ext uri="{FF2B5EF4-FFF2-40B4-BE49-F238E27FC236}">
                    <a16:creationId xmlns:a16="http://schemas.microsoft.com/office/drawing/2014/main" id="{B7B4740B-224F-4B42-A362-1975C4C23BF4}"/>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 name="Rechthoek 28">
                <a:extLst>
                  <a:ext uri="{FF2B5EF4-FFF2-40B4-BE49-F238E27FC236}">
                    <a16:creationId xmlns:a16="http://schemas.microsoft.com/office/drawing/2014/main" id="{F6ABC846-BE85-4EFB-8C87-E11B98B78526}"/>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0" name="Groep 29">
                <a:extLst>
                  <a:ext uri="{FF2B5EF4-FFF2-40B4-BE49-F238E27FC236}">
                    <a16:creationId xmlns:a16="http://schemas.microsoft.com/office/drawing/2014/main" id="{80845BA7-E438-46EF-B008-64D81ECC6514}"/>
                  </a:ext>
                </a:extLst>
              </p:cNvPr>
              <p:cNvGrpSpPr/>
              <p:nvPr userDrawn="1"/>
            </p:nvGrpSpPr>
            <p:grpSpPr>
              <a:xfrm>
                <a:off x="12757282" y="2184550"/>
                <a:ext cx="825500" cy="209550"/>
                <a:chOff x="13504624" y="2482850"/>
                <a:chExt cx="825500" cy="209550"/>
              </a:xfrm>
            </p:grpSpPr>
            <p:sp>
              <p:nvSpPr>
                <p:cNvPr id="83" name="Rechthoek 82">
                  <a:extLst>
                    <a:ext uri="{FF2B5EF4-FFF2-40B4-BE49-F238E27FC236}">
                      <a16:creationId xmlns:a16="http://schemas.microsoft.com/office/drawing/2014/main" id="{BD7AC76C-E17F-4981-A63A-06192989AE3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4" name="Rechte verbindingslijn 83">
                  <a:extLst>
                    <a:ext uri="{FF2B5EF4-FFF2-40B4-BE49-F238E27FC236}">
                      <a16:creationId xmlns:a16="http://schemas.microsoft.com/office/drawing/2014/main" id="{0F8D0432-9289-4542-A1F7-346E987E3BB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5" name="Gelijkbenige driehoek 84">
                  <a:extLst>
                    <a:ext uri="{FF2B5EF4-FFF2-40B4-BE49-F238E27FC236}">
                      <a16:creationId xmlns:a16="http://schemas.microsoft.com/office/drawing/2014/main" id="{24311F53-755D-4C33-B8E2-26C7D3BC75C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1" name="Groep 30">
                <a:extLst>
                  <a:ext uri="{FF2B5EF4-FFF2-40B4-BE49-F238E27FC236}">
                    <a16:creationId xmlns:a16="http://schemas.microsoft.com/office/drawing/2014/main" id="{B9F2E0FE-3770-43F2-AC5C-0121C9178FBF}"/>
                  </a:ext>
                </a:extLst>
              </p:cNvPr>
              <p:cNvGrpSpPr/>
              <p:nvPr userDrawn="1"/>
            </p:nvGrpSpPr>
            <p:grpSpPr>
              <a:xfrm>
                <a:off x="12757282" y="1141626"/>
                <a:ext cx="294789" cy="318834"/>
                <a:chOff x="14466489" y="1001522"/>
                <a:chExt cx="290627" cy="314333"/>
              </a:xfrm>
            </p:grpSpPr>
            <p:sp>
              <p:nvSpPr>
                <p:cNvPr id="77" name="Rechthoek 76">
                  <a:extLst>
                    <a:ext uri="{FF2B5EF4-FFF2-40B4-BE49-F238E27FC236}">
                      <a16:creationId xmlns:a16="http://schemas.microsoft.com/office/drawing/2014/main" id="{388F51F8-B98C-467B-B531-FBED29FCBDF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8" name="Ovaal 77">
                  <a:extLst>
                    <a:ext uri="{FF2B5EF4-FFF2-40B4-BE49-F238E27FC236}">
                      <a16:creationId xmlns:a16="http://schemas.microsoft.com/office/drawing/2014/main" id="{8B70C902-3377-42F5-A357-442B5BFFAF2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9" name="Vrije vorm: vorm 78">
                  <a:extLst>
                    <a:ext uri="{FF2B5EF4-FFF2-40B4-BE49-F238E27FC236}">
                      <a16:creationId xmlns:a16="http://schemas.microsoft.com/office/drawing/2014/main" id="{F21AED95-BB26-4605-94C5-C0CEC7599B6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0" name="Rechthoek: afgeronde hoeken 79">
                  <a:extLst>
                    <a:ext uri="{FF2B5EF4-FFF2-40B4-BE49-F238E27FC236}">
                      <a16:creationId xmlns:a16="http://schemas.microsoft.com/office/drawing/2014/main" id="{00578B70-A269-4495-94EB-702D2F26EFE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81" name="Rechte verbindingslijn 80">
                  <a:extLst>
                    <a:ext uri="{FF2B5EF4-FFF2-40B4-BE49-F238E27FC236}">
                      <a16:creationId xmlns:a16="http://schemas.microsoft.com/office/drawing/2014/main" id="{B5C6DBF4-4E3C-4BA8-9655-3F5229A90E6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2" name="Rechte verbindingslijn 81">
                  <a:extLst>
                    <a:ext uri="{FF2B5EF4-FFF2-40B4-BE49-F238E27FC236}">
                      <a16:creationId xmlns:a16="http://schemas.microsoft.com/office/drawing/2014/main" id="{FB4CFDF4-ECFE-437C-B64B-133389ADC3EF}"/>
                    </a:ext>
                  </a:extLst>
                </p:cNvPr>
                <p:cNvCxnSpPr>
                  <a:cxnSpLocks/>
                  <a:stCxn id="8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2" name="Ovaal 31">
                <a:extLst>
                  <a:ext uri="{FF2B5EF4-FFF2-40B4-BE49-F238E27FC236}">
                    <a16:creationId xmlns:a16="http://schemas.microsoft.com/office/drawing/2014/main" id="{406823F9-3983-4D1F-BF6F-2F6D19A9285B}"/>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3" name="Rechthoek 32">
                <a:extLst>
                  <a:ext uri="{FF2B5EF4-FFF2-40B4-BE49-F238E27FC236}">
                    <a16:creationId xmlns:a16="http://schemas.microsoft.com/office/drawing/2014/main" id="{A8C84848-B2DE-4F71-98F9-39555B820D8C}"/>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4" name="Rechte verbindingslijn 33">
                <a:extLst>
                  <a:ext uri="{FF2B5EF4-FFF2-40B4-BE49-F238E27FC236}">
                    <a16:creationId xmlns:a16="http://schemas.microsoft.com/office/drawing/2014/main" id="{50F84C0A-6A03-48F7-82FA-E13CBFABCCC7}"/>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5" name="Groep 34">
                <a:extLst>
                  <a:ext uri="{FF2B5EF4-FFF2-40B4-BE49-F238E27FC236}">
                    <a16:creationId xmlns:a16="http://schemas.microsoft.com/office/drawing/2014/main" id="{0D00ED08-A4D5-4E5F-8AF9-FBCFEA9C7E7D}"/>
                  </a:ext>
                </a:extLst>
              </p:cNvPr>
              <p:cNvGrpSpPr/>
              <p:nvPr userDrawn="1"/>
            </p:nvGrpSpPr>
            <p:grpSpPr>
              <a:xfrm>
                <a:off x="13684396" y="3509250"/>
                <a:ext cx="1195438" cy="678267"/>
                <a:chOff x="12757284" y="3224292"/>
                <a:chExt cx="1195438" cy="678267"/>
              </a:xfrm>
            </p:grpSpPr>
            <p:sp>
              <p:nvSpPr>
                <p:cNvPr id="56" name="Rechthoek 55">
                  <a:extLst>
                    <a:ext uri="{FF2B5EF4-FFF2-40B4-BE49-F238E27FC236}">
                      <a16:creationId xmlns:a16="http://schemas.microsoft.com/office/drawing/2014/main" id="{D90C0AB6-D1DF-4DEF-9F38-E538F8833A21}"/>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7" name="Rechthoek 56">
                  <a:extLst>
                    <a:ext uri="{FF2B5EF4-FFF2-40B4-BE49-F238E27FC236}">
                      <a16:creationId xmlns:a16="http://schemas.microsoft.com/office/drawing/2014/main" id="{D6D38125-FEB9-4076-9C09-37B521576561}"/>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8" name="Groep 57">
                  <a:extLst>
                    <a:ext uri="{FF2B5EF4-FFF2-40B4-BE49-F238E27FC236}">
                      <a16:creationId xmlns:a16="http://schemas.microsoft.com/office/drawing/2014/main" id="{2617B26D-C359-401A-9801-5C429A11D01B}"/>
                    </a:ext>
                  </a:extLst>
                </p:cNvPr>
                <p:cNvGrpSpPr/>
                <p:nvPr userDrawn="1"/>
              </p:nvGrpSpPr>
              <p:grpSpPr>
                <a:xfrm>
                  <a:off x="12839234" y="3289794"/>
                  <a:ext cx="155951" cy="131922"/>
                  <a:chOff x="12968836" y="3354170"/>
                  <a:chExt cx="404806" cy="342433"/>
                </a:xfrm>
              </p:grpSpPr>
              <p:sp>
                <p:nvSpPr>
                  <p:cNvPr id="71" name="Rechthoek: afgeronde hoeken 70">
                    <a:extLst>
                      <a:ext uri="{FF2B5EF4-FFF2-40B4-BE49-F238E27FC236}">
                        <a16:creationId xmlns:a16="http://schemas.microsoft.com/office/drawing/2014/main" id="{1B03203C-6C02-451D-8454-552AE554D46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2" name="Rechthoek 71">
                    <a:extLst>
                      <a:ext uri="{FF2B5EF4-FFF2-40B4-BE49-F238E27FC236}">
                        <a16:creationId xmlns:a16="http://schemas.microsoft.com/office/drawing/2014/main" id="{4475F92C-05CF-45F1-877B-EE055A67B6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00A11BC2-BDE4-4E53-AC1E-D5B75C18C5E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Rechthoek 73">
                    <a:extLst>
                      <a:ext uri="{FF2B5EF4-FFF2-40B4-BE49-F238E27FC236}">
                        <a16:creationId xmlns:a16="http://schemas.microsoft.com/office/drawing/2014/main" id="{BE036B8A-E61C-4F98-A0F6-59C3E631265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Rechthoek 74">
                    <a:extLst>
                      <a:ext uri="{FF2B5EF4-FFF2-40B4-BE49-F238E27FC236}">
                        <a16:creationId xmlns:a16="http://schemas.microsoft.com/office/drawing/2014/main" id="{CEDE5101-C50F-4E93-AA25-5EB1256E44F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75">
                    <a:extLst>
                      <a:ext uri="{FF2B5EF4-FFF2-40B4-BE49-F238E27FC236}">
                        <a16:creationId xmlns:a16="http://schemas.microsoft.com/office/drawing/2014/main" id="{B3E851E2-EAA0-448E-BFAA-69862A356EB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9" name="Groep 58">
                  <a:extLst>
                    <a:ext uri="{FF2B5EF4-FFF2-40B4-BE49-F238E27FC236}">
                      <a16:creationId xmlns:a16="http://schemas.microsoft.com/office/drawing/2014/main" id="{CF8E7A47-02B2-49A3-9C8F-E52021C89F84}"/>
                    </a:ext>
                  </a:extLst>
                </p:cNvPr>
                <p:cNvGrpSpPr/>
                <p:nvPr userDrawn="1"/>
              </p:nvGrpSpPr>
              <p:grpSpPr>
                <a:xfrm>
                  <a:off x="12819679" y="3589117"/>
                  <a:ext cx="166739" cy="218963"/>
                  <a:chOff x="12940828" y="3950597"/>
                  <a:chExt cx="432813" cy="568367"/>
                </a:xfrm>
              </p:grpSpPr>
              <p:grpSp>
                <p:nvGrpSpPr>
                  <p:cNvPr id="63" name="Groep 62">
                    <a:extLst>
                      <a:ext uri="{FF2B5EF4-FFF2-40B4-BE49-F238E27FC236}">
                        <a16:creationId xmlns:a16="http://schemas.microsoft.com/office/drawing/2014/main" id="{1E2AD21D-A7C5-4117-9735-AA80C48522B6}"/>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8DEBA2E3-0E2F-4BA7-986F-6A2109F1ACF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6" name="Rechthoek 65">
                      <a:extLst>
                        <a:ext uri="{FF2B5EF4-FFF2-40B4-BE49-F238E27FC236}">
                          <a16:creationId xmlns:a16="http://schemas.microsoft.com/office/drawing/2014/main" id="{5B69057B-DF89-4A6B-B84F-D6964803CB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7" name="Rechthoek 66">
                      <a:extLst>
                        <a:ext uri="{FF2B5EF4-FFF2-40B4-BE49-F238E27FC236}">
                          <a16:creationId xmlns:a16="http://schemas.microsoft.com/office/drawing/2014/main" id="{8ADA0CB3-B6EE-41F4-AFE6-E155B8323B6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Rechthoek 67">
                      <a:extLst>
                        <a:ext uri="{FF2B5EF4-FFF2-40B4-BE49-F238E27FC236}">
                          <a16:creationId xmlns:a16="http://schemas.microsoft.com/office/drawing/2014/main" id="{C15C0869-ED1D-4269-9B87-AA869AEC0D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9" name="Rechthoek 68">
                      <a:extLst>
                        <a:ext uri="{FF2B5EF4-FFF2-40B4-BE49-F238E27FC236}">
                          <a16:creationId xmlns:a16="http://schemas.microsoft.com/office/drawing/2014/main" id="{9378FE40-3A76-4536-883C-F328C4BBB4F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730FC639-4E6D-4FA2-A7C6-333DFE526CD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4" name="Boog 63">
                    <a:extLst>
                      <a:ext uri="{FF2B5EF4-FFF2-40B4-BE49-F238E27FC236}">
                        <a16:creationId xmlns:a16="http://schemas.microsoft.com/office/drawing/2014/main" id="{0A8D06B9-FA71-4752-99E7-0776BD634BF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60" name="Tekstvak 59">
                  <a:extLst>
                    <a:ext uri="{FF2B5EF4-FFF2-40B4-BE49-F238E27FC236}">
                      <a16:creationId xmlns:a16="http://schemas.microsoft.com/office/drawing/2014/main" id="{E84EB6F4-5D44-473B-81CB-F3CE024B3308}"/>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61" name="Tekstvak 60">
                  <a:extLst>
                    <a:ext uri="{FF2B5EF4-FFF2-40B4-BE49-F238E27FC236}">
                      <a16:creationId xmlns:a16="http://schemas.microsoft.com/office/drawing/2014/main" id="{6B4B6707-D622-4E63-852F-83190611BCED}"/>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62" name="Picture 3">
                  <a:extLst>
                    <a:ext uri="{FF2B5EF4-FFF2-40B4-BE49-F238E27FC236}">
                      <a16:creationId xmlns:a16="http://schemas.microsoft.com/office/drawing/2014/main" id="{41F75C03-18A7-43C7-9A48-D6363D3339AD}"/>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6" name="Rechte verbindingslijn 35">
                <a:extLst>
                  <a:ext uri="{FF2B5EF4-FFF2-40B4-BE49-F238E27FC236}">
                    <a16:creationId xmlns:a16="http://schemas.microsoft.com/office/drawing/2014/main" id="{EF8E472E-4606-4D41-96B0-AC711044B203}"/>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7" name="Ovaal 36">
                <a:extLst>
                  <a:ext uri="{FF2B5EF4-FFF2-40B4-BE49-F238E27FC236}">
                    <a16:creationId xmlns:a16="http://schemas.microsoft.com/office/drawing/2014/main" id="{E87F579B-D724-43E5-96F4-C15E6E810D69}"/>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8" name="Rechthoek 37">
                <a:extLst>
                  <a:ext uri="{FF2B5EF4-FFF2-40B4-BE49-F238E27FC236}">
                    <a16:creationId xmlns:a16="http://schemas.microsoft.com/office/drawing/2014/main" id="{5002C3F1-E8CE-4D1B-AC0A-333F850C3264}"/>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9" name="Groep 38">
                <a:extLst>
                  <a:ext uri="{FF2B5EF4-FFF2-40B4-BE49-F238E27FC236}">
                    <a16:creationId xmlns:a16="http://schemas.microsoft.com/office/drawing/2014/main" id="{99BD34E9-6C19-4A83-AE64-C8DCF907C7FF}"/>
                  </a:ext>
                </a:extLst>
              </p:cNvPr>
              <p:cNvGrpSpPr/>
              <p:nvPr userDrawn="1"/>
            </p:nvGrpSpPr>
            <p:grpSpPr>
              <a:xfrm>
                <a:off x="12696514" y="5200958"/>
                <a:ext cx="514284" cy="612918"/>
                <a:chOff x="12682980" y="3403241"/>
                <a:chExt cx="622284" cy="741632"/>
              </a:xfrm>
            </p:grpSpPr>
            <p:grpSp>
              <p:nvGrpSpPr>
                <p:cNvPr id="40" name="Groep 39">
                  <a:extLst>
                    <a:ext uri="{FF2B5EF4-FFF2-40B4-BE49-F238E27FC236}">
                      <a16:creationId xmlns:a16="http://schemas.microsoft.com/office/drawing/2014/main" id="{ED0FCE47-6DF6-4E04-B594-31B79EA7FB1D}"/>
                    </a:ext>
                  </a:extLst>
                </p:cNvPr>
                <p:cNvGrpSpPr/>
                <p:nvPr userDrawn="1"/>
              </p:nvGrpSpPr>
              <p:grpSpPr>
                <a:xfrm>
                  <a:off x="12771568" y="3403241"/>
                  <a:ext cx="467138" cy="448489"/>
                  <a:chOff x="12782195" y="3403241"/>
                  <a:chExt cx="467138" cy="448489"/>
                </a:xfrm>
              </p:grpSpPr>
              <p:grpSp>
                <p:nvGrpSpPr>
                  <p:cNvPr id="43" name="Groep 42">
                    <a:extLst>
                      <a:ext uri="{FF2B5EF4-FFF2-40B4-BE49-F238E27FC236}">
                        <a16:creationId xmlns:a16="http://schemas.microsoft.com/office/drawing/2014/main" id="{51A2E319-C352-4AED-9681-5E4870C4F901}"/>
                      </a:ext>
                    </a:extLst>
                  </p:cNvPr>
                  <p:cNvGrpSpPr/>
                  <p:nvPr userDrawn="1"/>
                </p:nvGrpSpPr>
                <p:grpSpPr>
                  <a:xfrm>
                    <a:off x="12782195" y="3403241"/>
                    <a:ext cx="412967" cy="393907"/>
                    <a:chOff x="13554906" y="3320109"/>
                    <a:chExt cx="443906" cy="423419"/>
                  </a:xfrm>
                </p:grpSpPr>
                <p:grpSp>
                  <p:nvGrpSpPr>
                    <p:cNvPr id="50" name="Groep 49">
                      <a:extLst>
                        <a:ext uri="{FF2B5EF4-FFF2-40B4-BE49-F238E27FC236}">
                          <a16:creationId xmlns:a16="http://schemas.microsoft.com/office/drawing/2014/main" id="{38D45CAB-4204-4DD0-BF3E-E5CAC94A41D0}"/>
                        </a:ext>
                      </a:extLst>
                    </p:cNvPr>
                    <p:cNvGrpSpPr/>
                    <p:nvPr userDrawn="1"/>
                  </p:nvGrpSpPr>
                  <p:grpSpPr>
                    <a:xfrm>
                      <a:off x="13554906" y="3320109"/>
                      <a:ext cx="443906" cy="423419"/>
                      <a:chOff x="12909684" y="1276143"/>
                      <a:chExt cx="443906" cy="423419"/>
                    </a:xfrm>
                  </p:grpSpPr>
                  <p:sp>
                    <p:nvSpPr>
                      <p:cNvPr id="53" name="Rechthoek 52">
                        <a:extLst>
                          <a:ext uri="{FF2B5EF4-FFF2-40B4-BE49-F238E27FC236}">
                            <a16:creationId xmlns:a16="http://schemas.microsoft.com/office/drawing/2014/main" id="{5C4BE930-AA1C-4883-B275-FEDD6187FD09}"/>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4" name="Rechthoek 53">
                        <a:extLst>
                          <a:ext uri="{FF2B5EF4-FFF2-40B4-BE49-F238E27FC236}">
                            <a16:creationId xmlns:a16="http://schemas.microsoft.com/office/drawing/2014/main" id="{88A836E5-94E4-4470-B83F-9B72CF85898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5" name="Ovaal 54">
                        <a:extLst>
                          <a:ext uri="{FF2B5EF4-FFF2-40B4-BE49-F238E27FC236}">
                            <a16:creationId xmlns:a16="http://schemas.microsoft.com/office/drawing/2014/main" id="{47E47EB1-EDB6-4B7D-9B34-E887EBBC5F6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51" name="Afbeelding 50">
                      <a:extLst>
                        <a:ext uri="{FF2B5EF4-FFF2-40B4-BE49-F238E27FC236}">
                          <a16:creationId xmlns:a16="http://schemas.microsoft.com/office/drawing/2014/main" id="{415CE363-6DA8-4658-9209-AD16A7191858}"/>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52" name="Afbeelding 51">
                      <a:extLst>
                        <a:ext uri="{FF2B5EF4-FFF2-40B4-BE49-F238E27FC236}">
                          <a16:creationId xmlns:a16="http://schemas.microsoft.com/office/drawing/2014/main" id="{9E8F96D6-7A02-4C95-9529-6395DA58F2B4}"/>
                        </a:ext>
                      </a:extLst>
                    </p:cNvPr>
                    <p:cNvPicPr>
                      <a:picLocks noChangeAspect="1"/>
                    </p:cNvPicPr>
                    <p:nvPr userDrawn="1"/>
                  </p:nvPicPr>
                  <p:blipFill>
                    <a:blip r:embed="rId9" cstate="screen">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4" name="Groep 43">
                    <a:extLst>
                      <a:ext uri="{FF2B5EF4-FFF2-40B4-BE49-F238E27FC236}">
                        <a16:creationId xmlns:a16="http://schemas.microsoft.com/office/drawing/2014/main" id="{13FA6D3C-6FE4-4F84-BEC2-7FC918E7A237}"/>
                      </a:ext>
                    </a:extLst>
                  </p:cNvPr>
                  <p:cNvGrpSpPr/>
                  <p:nvPr userDrawn="1"/>
                </p:nvGrpSpPr>
                <p:grpSpPr>
                  <a:xfrm>
                    <a:off x="13103513" y="3705268"/>
                    <a:ext cx="145820" cy="146462"/>
                    <a:chOff x="13096169" y="3602278"/>
                    <a:chExt cx="145820" cy="146462"/>
                  </a:xfrm>
                </p:grpSpPr>
                <p:sp>
                  <p:nvSpPr>
                    <p:cNvPr id="48" name="Rechthoek 47">
                      <a:extLst>
                        <a:ext uri="{FF2B5EF4-FFF2-40B4-BE49-F238E27FC236}">
                          <a16:creationId xmlns:a16="http://schemas.microsoft.com/office/drawing/2014/main" id="{2C4A4E8A-76FB-426B-9A6D-A78219B4F39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 name="Rechthoek 48">
                      <a:extLst>
                        <a:ext uri="{FF2B5EF4-FFF2-40B4-BE49-F238E27FC236}">
                          <a16:creationId xmlns:a16="http://schemas.microsoft.com/office/drawing/2014/main" id="{C54CD1FE-725E-43A1-9AF8-49B8CD0EE94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5" name="Groep 44">
                    <a:extLst>
                      <a:ext uri="{FF2B5EF4-FFF2-40B4-BE49-F238E27FC236}">
                        <a16:creationId xmlns:a16="http://schemas.microsoft.com/office/drawing/2014/main" id="{B0A58679-134F-45D7-8DB2-19A65E083CA0}"/>
                      </a:ext>
                    </a:extLst>
                  </p:cNvPr>
                  <p:cNvGrpSpPr/>
                  <p:nvPr userDrawn="1"/>
                </p:nvGrpSpPr>
                <p:grpSpPr>
                  <a:xfrm rot="10800000">
                    <a:off x="13061402" y="3665637"/>
                    <a:ext cx="145820" cy="146462"/>
                    <a:chOff x="13096169" y="3602278"/>
                    <a:chExt cx="145820" cy="146462"/>
                  </a:xfrm>
                </p:grpSpPr>
                <p:sp>
                  <p:nvSpPr>
                    <p:cNvPr id="46" name="Rechthoek 45">
                      <a:extLst>
                        <a:ext uri="{FF2B5EF4-FFF2-40B4-BE49-F238E27FC236}">
                          <a16:creationId xmlns:a16="http://schemas.microsoft.com/office/drawing/2014/main" id="{9E986C99-9B0A-47C4-8723-4CF48D2F268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 name="Rechthoek 46">
                      <a:extLst>
                        <a:ext uri="{FF2B5EF4-FFF2-40B4-BE49-F238E27FC236}">
                          <a16:creationId xmlns:a16="http://schemas.microsoft.com/office/drawing/2014/main" id="{21AEAC4A-1E9A-4316-AEAA-00CF550FCCA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41" name="Rechthoek 40">
                  <a:extLst>
                    <a:ext uri="{FF2B5EF4-FFF2-40B4-BE49-F238E27FC236}">
                      <a16:creationId xmlns:a16="http://schemas.microsoft.com/office/drawing/2014/main" id="{6B2C152D-46A6-4B18-A75C-69882182E6B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42" name="Gelijkbenige driehoek 41">
                  <a:extLst>
                    <a:ext uri="{FF2B5EF4-FFF2-40B4-BE49-F238E27FC236}">
                      <a16:creationId xmlns:a16="http://schemas.microsoft.com/office/drawing/2014/main" id="{5176B9DB-C2AF-451E-8132-0D43D84D486A}"/>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2814850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Titeldia">
    <p:bg>
      <p:bgPr>
        <a:solidFill>
          <a:srgbClr val="DFD9D1"/>
        </a:solidFill>
        <a:effectLst/>
      </p:bgPr>
    </p:bg>
    <p:spTree>
      <p:nvGrpSpPr>
        <p:cNvPr id="1" name=""/>
        <p:cNvGrpSpPr/>
        <p:nvPr/>
      </p:nvGrpSpPr>
      <p:grpSpPr>
        <a:xfrm>
          <a:off x="0" y="0"/>
          <a:ext cx="0" cy="0"/>
          <a:chOff x="0" y="0"/>
          <a:chExt cx="0" cy="0"/>
        </a:xfrm>
      </p:grpSpPr>
      <p:sp>
        <p:nvSpPr>
          <p:cNvPr id="6" name="Titel 1"/>
          <p:cNvSpPr>
            <a:spLocks noGrp="1"/>
          </p:cNvSpPr>
          <p:nvPr>
            <p:ph type="ctrTitle"/>
          </p:nvPr>
        </p:nvSpPr>
        <p:spPr>
          <a:xfrm>
            <a:off x="914400" y="1892719"/>
            <a:ext cx="10363201" cy="2546628"/>
          </a:xfrm>
        </p:spPr>
        <p:txBody>
          <a:bodyPr anchor="ctr">
            <a:noAutofit/>
          </a:bodyPr>
          <a:lstStyle>
            <a:lvl1pPr algn="ctr">
              <a:lnSpc>
                <a:spcPts val="6276"/>
              </a:lnSpc>
              <a:defRPr sz="6276" b="1">
                <a:solidFill>
                  <a:srgbClr val="003852"/>
                </a:solidFill>
              </a:defRPr>
            </a:lvl1pPr>
          </a:lstStyle>
          <a:p>
            <a:r>
              <a:rPr lang="en-US" err="1"/>
              <a:t>Titelstijl</a:t>
            </a:r>
            <a:r>
              <a:rPr lang="en-US"/>
              <a:t> van model</a:t>
            </a:r>
            <a:endParaRPr lang="nl-NL"/>
          </a:p>
        </p:txBody>
      </p:sp>
      <p:pic>
        <p:nvPicPr>
          <p:cNvPr id="5" name="Afbeelding 4" descr="Knab_logo_donkerblauw.png"/>
          <p:cNvPicPr>
            <a:picLocks noChangeAspect="1"/>
          </p:cNvPicPr>
          <p:nvPr userDrawn="1"/>
        </p:nvPicPr>
        <p:blipFill>
          <a:blip r:embed="rId2"/>
          <a:stretch>
            <a:fillRect/>
          </a:stretch>
        </p:blipFill>
        <p:spPr>
          <a:xfrm>
            <a:off x="781722" y="537032"/>
            <a:ext cx="1500685" cy="366298"/>
          </a:xfrm>
          <a:prstGeom prst="rect">
            <a:avLst/>
          </a:prstGeom>
        </p:spPr>
      </p:pic>
      <p:pic>
        <p:nvPicPr>
          <p:cNvPr id="7" name="Afbeelding 6" descr="shapes_fam03.png"/>
          <p:cNvPicPr>
            <a:picLocks noChangeAspect="1"/>
          </p:cNvPicPr>
          <p:nvPr userDrawn="1"/>
        </p:nvPicPr>
        <p:blipFill>
          <a:blip r:embed="rId3"/>
          <a:stretch>
            <a:fillRect/>
          </a:stretch>
        </p:blipFill>
        <p:spPr>
          <a:xfrm>
            <a:off x="-237235" y="4546225"/>
            <a:ext cx="5184284" cy="1938155"/>
          </a:xfrm>
          <a:prstGeom prst="rect">
            <a:avLst/>
          </a:prstGeom>
        </p:spPr>
      </p:pic>
      <p:sp>
        <p:nvSpPr>
          <p:cNvPr id="8" name="Subtitel 2"/>
          <p:cNvSpPr>
            <a:spLocks noGrp="1"/>
          </p:cNvSpPr>
          <p:nvPr>
            <p:ph type="subTitle" idx="1"/>
          </p:nvPr>
        </p:nvSpPr>
        <p:spPr>
          <a:xfrm>
            <a:off x="914401" y="3480481"/>
            <a:ext cx="10363199" cy="751853"/>
          </a:xfrm>
        </p:spPr>
        <p:txBody>
          <a:bodyPr/>
          <a:lstStyle>
            <a:lvl1pPr marL="0" indent="0" algn="ctr">
              <a:buNone/>
              <a:defRPr>
                <a:solidFill>
                  <a:srgbClr val="00B1AC"/>
                </a:solidFill>
              </a:defRPr>
            </a:lvl1pPr>
            <a:lvl2pPr marL="478231" indent="0" algn="ctr">
              <a:buNone/>
              <a:defRPr>
                <a:solidFill>
                  <a:schemeClr val="tx1">
                    <a:tint val="75000"/>
                  </a:schemeClr>
                </a:solidFill>
              </a:defRPr>
            </a:lvl2pPr>
            <a:lvl3pPr marL="956462" indent="0" algn="ctr">
              <a:buNone/>
              <a:defRPr>
                <a:solidFill>
                  <a:schemeClr val="tx1">
                    <a:tint val="75000"/>
                  </a:schemeClr>
                </a:solidFill>
              </a:defRPr>
            </a:lvl3pPr>
            <a:lvl4pPr marL="1434694" indent="0" algn="ctr">
              <a:buNone/>
              <a:defRPr>
                <a:solidFill>
                  <a:schemeClr val="tx1">
                    <a:tint val="75000"/>
                  </a:schemeClr>
                </a:solidFill>
              </a:defRPr>
            </a:lvl4pPr>
            <a:lvl5pPr marL="1912925" indent="0" algn="ctr">
              <a:buNone/>
              <a:defRPr>
                <a:solidFill>
                  <a:schemeClr val="tx1">
                    <a:tint val="75000"/>
                  </a:schemeClr>
                </a:solidFill>
              </a:defRPr>
            </a:lvl5pPr>
            <a:lvl6pPr marL="2391156" indent="0" algn="ctr">
              <a:buNone/>
              <a:defRPr>
                <a:solidFill>
                  <a:schemeClr val="tx1">
                    <a:tint val="75000"/>
                  </a:schemeClr>
                </a:solidFill>
              </a:defRPr>
            </a:lvl6pPr>
            <a:lvl7pPr marL="2869387" indent="0" algn="ctr">
              <a:buNone/>
              <a:defRPr>
                <a:solidFill>
                  <a:schemeClr val="tx1">
                    <a:tint val="75000"/>
                  </a:schemeClr>
                </a:solidFill>
              </a:defRPr>
            </a:lvl7pPr>
            <a:lvl8pPr marL="3347618" indent="0" algn="ctr">
              <a:buNone/>
              <a:defRPr>
                <a:solidFill>
                  <a:schemeClr val="tx1">
                    <a:tint val="75000"/>
                  </a:schemeClr>
                </a:solidFill>
              </a:defRPr>
            </a:lvl8pPr>
            <a:lvl9pPr marL="3825850" indent="0" algn="ctr">
              <a:buNone/>
              <a:defRPr>
                <a:solidFill>
                  <a:schemeClr val="tx1">
                    <a:tint val="75000"/>
                  </a:schemeClr>
                </a:solidFill>
              </a:defRPr>
            </a:lvl9pPr>
          </a:lstStyle>
          <a:p>
            <a:r>
              <a:rPr lang="nl-NL"/>
              <a:t>Klik om de titelstijl van het model te bewerken</a:t>
            </a:r>
          </a:p>
        </p:txBody>
      </p:sp>
    </p:spTree>
    <p:extLst>
      <p:ext uri="{BB962C8B-B14F-4D97-AF65-F5344CB8AC3E}">
        <p14:creationId xmlns:p14="http://schemas.microsoft.com/office/powerpoint/2010/main" val="3436751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Titel en object">
    <p:spTree>
      <p:nvGrpSpPr>
        <p:cNvPr id="1" name=""/>
        <p:cNvGrpSpPr/>
        <p:nvPr/>
      </p:nvGrpSpPr>
      <p:grpSpPr>
        <a:xfrm>
          <a:off x="0" y="0"/>
          <a:ext cx="0" cy="0"/>
          <a:chOff x="0" y="0"/>
          <a:chExt cx="0" cy="0"/>
        </a:xfrm>
      </p:grpSpPr>
      <p:sp>
        <p:nvSpPr>
          <p:cNvPr id="6" name="Rechthoek 5"/>
          <p:cNvSpPr/>
          <p:nvPr userDrawn="1"/>
        </p:nvSpPr>
        <p:spPr>
          <a:xfrm>
            <a:off x="1" y="0"/>
            <a:ext cx="12192000" cy="5599316"/>
          </a:xfrm>
          <a:prstGeom prst="rect">
            <a:avLst/>
          </a:prstGeom>
          <a:solidFill>
            <a:srgbClr val="DFD9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83"/>
          </a:p>
        </p:txBody>
      </p:sp>
      <p:sp>
        <p:nvSpPr>
          <p:cNvPr id="3" name="Tijdelijke aanduiding voor inhoud 2"/>
          <p:cNvSpPr>
            <a:spLocks noGrp="1"/>
          </p:cNvSpPr>
          <p:nvPr>
            <p:ph idx="1"/>
          </p:nvPr>
        </p:nvSpPr>
        <p:spPr>
          <a:xfrm>
            <a:off x="469349" y="1434700"/>
            <a:ext cx="11246660" cy="4144683"/>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7" name="Afbeelding 6" descr="blobwolk03.png"/>
          <p:cNvPicPr>
            <a:picLocks noChangeAspect="1"/>
          </p:cNvPicPr>
          <p:nvPr userDrawn="1"/>
        </p:nvPicPr>
        <p:blipFill>
          <a:blip r:embed="rId3"/>
          <a:stretch>
            <a:fillRect/>
          </a:stretch>
        </p:blipFill>
        <p:spPr>
          <a:xfrm>
            <a:off x="-118064" y="5468936"/>
            <a:ext cx="2489198" cy="1172358"/>
          </a:xfrm>
          <a:prstGeom prst="rect">
            <a:avLst/>
          </a:prstGeom>
        </p:spPr>
      </p:pic>
    </p:spTree>
    <p:extLst>
      <p:ext uri="{BB962C8B-B14F-4D97-AF65-F5344CB8AC3E}">
        <p14:creationId xmlns:p14="http://schemas.microsoft.com/office/powerpoint/2010/main" val="1838818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Titel en object">
    <p:spTree>
      <p:nvGrpSpPr>
        <p:cNvPr id="1" name=""/>
        <p:cNvGrpSpPr/>
        <p:nvPr/>
      </p:nvGrpSpPr>
      <p:grpSpPr>
        <a:xfrm>
          <a:off x="0" y="0"/>
          <a:ext cx="0" cy="0"/>
          <a:chOff x="0" y="0"/>
          <a:chExt cx="0" cy="0"/>
        </a:xfrm>
      </p:grpSpPr>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solidFill>
                  <a:srgbClr val="003852"/>
                </a:solidFill>
              </a:defRPr>
            </a:lvl1pPr>
          </a:lstStyle>
          <a:p>
            <a:r>
              <a:rPr lang="nl-NL"/>
              <a:t>Titelstijl van model bewerken</a:t>
            </a:r>
          </a:p>
        </p:txBody>
      </p:sp>
      <p:sp>
        <p:nvSpPr>
          <p:cNvPr id="10" name="Rechthoek 9"/>
          <p:cNvSpPr/>
          <p:nvPr userDrawn="1"/>
        </p:nvSpPr>
        <p:spPr>
          <a:xfrm>
            <a:off x="309948" y="1259791"/>
            <a:ext cx="11569891" cy="4339525"/>
          </a:xfrm>
          <a:prstGeom prst="rect">
            <a:avLst/>
          </a:prstGeom>
          <a:solidFill>
            <a:srgbClr val="DFD9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83"/>
          </a:p>
        </p:txBody>
      </p:sp>
      <p:pic>
        <p:nvPicPr>
          <p:cNvPr id="5" name="Afbeelding 4"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6" name="Afbeelding 5" descr="blobwolk05.png"/>
          <p:cNvPicPr>
            <a:picLocks noChangeAspect="1"/>
          </p:cNvPicPr>
          <p:nvPr userDrawn="1"/>
        </p:nvPicPr>
        <p:blipFill>
          <a:blip r:embed="rId3"/>
          <a:stretch>
            <a:fillRect/>
          </a:stretch>
        </p:blipFill>
        <p:spPr>
          <a:xfrm>
            <a:off x="-129872" y="5783082"/>
            <a:ext cx="3690921" cy="826504"/>
          </a:xfrm>
          <a:prstGeom prst="rect">
            <a:avLst/>
          </a:prstGeom>
        </p:spPr>
      </p:pic>
    </p:spTree>
    <p:extLst>
      <p:ext uri="{BB962C8B-B14F-4D97-AF65-F5344CB8AC3E}">
        <p14:creationId xmlns:p14="http://schemas.microsoft.com/office/powerpoint/2010/main" val="1759415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9349" y="1434700"/>
            <a:ext cx="11246660" cy="4481224"/>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5" name="Afbeelding 4" descr="blobwolk06.png"/>
          <p:cNvPicPr>
            <a:picLocks noChangeAspect="1"/>
          </p:cNvPicPr>
          <p:nvPr userDrawn="1"/>
        </p:nvPicPr>
        <p:blipFill>
          <a:blip r:embed="rId3"/>
          <a:stretch>
            <a:fillRect/>
          </a:stretch>
        </p:blipFill>
        <p:spPr>
          <a:xfrm>
            <a:off x="-191061" y="5456248"/>
            <a:ext cx="1326146" cy="1092631"/>
          </a:xfrm>
          <a:prstGeom prst="rect">
            <a:avLst/>
          </a:prstGeom>
        </p:spPr>
      </p:pic>
    </p:spTree>
    <p:extLst>
      <p:ext uri="{BB962C8B-B14F-4D97-AF65-F5344CB8AC3E}">
        <p14:creationId xmlns:p14="http://schemas.microsoft.com/office/powerpoint/2010/main" val="4257855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9349" y="1434700"/>
            <a:ext cx="11246660" cy="4481224"/>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6" name="Afbeelding 5" descr="blobwolk03.png"/>
          <p:cNvPicPr>
            <a:picLocks noChangeAspect="1"/>
          </p:cNvPicPr>
          <p:nvPr userDrawn="1"/>
        </p:nvPicPr>
        <p:blipFill>
          <a:blip r:embed="rId3"/>
          <a:stretch>
            <a:fillRect/>
          </a:stretch>
        </p:blipFill>
        <p:spPr>
          <a:xfrm>
            <a:off x="-118064" y="5468936"/>
            <a:ext cx="2489198" cy="1172358"/>
          </a:xfrm>
          <a:prstGeom prst="rect">
            <a:avLst/>
          </a:prstGeom>
        </p:spPr>
      </p:pic>
    </p:spTree>
    <p:extLst>
      <p:ext uri="{BB962C8B-B14F-4D97-AF65-F5344CB8AC3E}">
        <p14:creationId xmlns:p14="http://schemas.microsoft.com/office/powerpoint/2010/main" val="2238074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Titel en object">
    <p:spTree>
      <p:nvGrpSpPr>
        <p:cNvPr id="1" name=""/>
        <p:cNvGrpSpPr/>
        <p:nvPr/>
      </p:nvGrpSpPr>
      <p:grpSpPr>
        <a:xfrm>
          <a:off x="0" y="0"/>
          <a:ext cx="0" cy="0"/>
          <a:chOff x="0" y="0"/>
          <a:chExt cx="0" cy="0"/>
        </a:xfrm>
      </p:grpSpPr>
      <p:sp>
        <p:nvSpPr>
          <p:cNvPr id="13" name="Tijdelijke aanduiding voor titel 1"/>
          <p:cNvSpPr>
            <a:spLocks noGrp="1"/>
          </p:cNvSpPr>
          <p:nvPr>
            <p:ph type="title"/>
          </p:nvPr>
        </p:nvSpPr>
        <p:spPr>
          <a:xfrm>
            <a:off x="800919" y="292247"/>
            <a:ext cx="10915088"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spTree>
    <p:extLst>
      <p:ext uri="{BB962C8B-B14F-4D97-AF65-F5344CB8AC3E}">
        <p14:creationId xmlns:p14="http://schemas.microsoft.com/office/powerpoint/2010/main" val="208603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SLIDE + 100% FOTO #1">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DB2C018A-2135-42FD-B1B3-1AD24846299D}"/>
              </a:ext>
            </a:extLst>
          </p:cNvPr>
          <p:cNvSpPr>
            <a:spLocks noGrp="1"/>
          </p:cNvSpPr>
          <p:nvPr>
            <p:ph type="pic" sz="quarter" idx="14" hasCustomPrompt="1"/>
          </p:nvPr>
        </p:nvSpPr>
        <p:spPr>
          <a:xfrm>
            <a:off x="-16571" y="0"/>
            <a:ext cx="12233317" cy="6858000"/>
          </a:xfrm>
          <a:prstGeom prst="rect">
            <a:avLst/>
          </a:prstGeom>
          <a:solidFill>
            <a:schemeClr val="bg2">
              <a:lumMod val="90000"/>
            </a:schemeClr>
          </a:solid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TITEL SLIDE + 100% FOTO #1</a:t>
            </a:r>
          </a:p>
        </p:txBody>
      </p:sp>
      <p:sp>
        <p:nvSpPr>
          <p:cNvPr id="62" name="Tijdelijke aanduiding voor tekst 13">
            <a:extLst>
              <a:ext uri="{FF2B5EF4-FFF2-40B4-BE49-F238E27FC236}">
                <a16:creationId xmlns:a16="http://schemas.microsoft.com/office/drawing/2014/main" id="{3A340FB9-6C96-4EBE-88F1-862ADAA8FE6F}"/>
              </a:ext>
            </a:extLst>
          </p:cNvPr>
          <p:cNvSpPr>
            <a:spLocks noGrp="1"/>
          </p:cNvSpPr>
          <p:nvPr>
            <p:ph type="body" sz="quarter" idx="15" hasCustomPrompt="1"/>
          </p:nvPr>
        </p:nvSpPr>
        <p:spPr>
          <a:xfrm>
            <a:off x="494104" y="0"/>
            <a:ext cx="9418319" cy="6852917"/>
          </a:xfrm>
          <a:blipFill>
            <a:blip r:embed="rId2" cstate="screen">
              <a:extLst>
                <a:ext uri="{28A0092B-C50C-407E-A947-70E740481C1C}">
                  <a14:useLocalDpi xmlns:a14="http://schemas.microsoft.com/office/drawing/2010/main"/>
                </a:ext>
              </a:extLst>
            </a:blip>
            <a:srcRect/>
            <a:stretch>
              <a:fillRect l="16" r="16"/>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6" name="Titel 5"/>
          <p:cNvSpPr>
            <a:spLocks noGrp="1"/>
          </p:cNvSpPr>
          <p:nvPr>
            <p:ph type="title" hasCustomPrompt="1"/>
          </p:nvPr>
        </p:nvSpPr>
        <p:spPr>
          <a:xfrm>
            <a:off x="925170" y="3096000"/>
            <a:ext cx="5648834" cy="1111395"/>
          </a:xfrm>
        </p:spPr>
        <p:txBody>
          <a:bodyPr anchor="b"/>
          <a:lstStyle>
            <a:lvl1pPr algn="ctr">
              <a:defRPr sz="4000"/>
            </a:lvl1pPr>
          </a:lstStyle>
          <a:p>
            <a:r>
              <a:rPr lang="nl-NL"/>
              <a:t>Plaats hier je presentatie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924990" y="4500000"/>
            <a:ext cx="5648718" cy="690563"/>
          </a:xfrm>
        </p:spPr>
        <p:txBody>
          <a:bodyPr/>
          <a:lstStyle>
            <a:lvl1pPr marL="0" indent="0" algn="ctr">
              <a:buNone/>
              <a:defRPr sz="1800">
                <a:solidFill>
                  <a:schemeClr val="tx2"/>
                </a:solidFill>
              </a:defRPr>
            </a:lvl1pPr>
            <a:lvl2pPr marL="217488" indent="0">
              <a:buNone/>
              <a:defRPr/>
            </a:lvl2pPr>
          </a:lstStyle>
          <a:p>
            <a:pPr lvl="0"/>
            <a:r>
              <a:rPr lang="nl-NL"/>
              <a:t>Naam Achternaam, Datum 2019</a:t>
            </a:r>
          </a:p>
        </p:txBody>
      </p:sp>
      <p:sp>
        <p:nvSpPr>
          <p:cNvPr id="66" name="Tijdelijke aanduiding voor tekst 13">
            <a:extLst>
              <a:ext uri="{FF2B5EF4-FFF2-40B4-BE49-F238E27FC236}">
                <a16:creationId xmlns:a16="http://schemas.microsoft.com/office/drawing/2014/main" id="{6D0505A6-86C8-4FD1-95AB-CC5F8D744724}"/>
              </a:ext>
            </a:extLst>
          </p:cNvPr>
          <p:cNvSpPr>
            <a:spLocks noGrp="1"/>
          </p:cNvSpPr>
          <p:nvPr>
            <p:ph type="body" sz="quarter" idx="17" hasCustomPrompt="1"/>
          </p:nvPr>
        </p:nvSpPr>
        <p:spPr>
          <a:xfrm>
            <a:off x="10175261" y="301748"/>
            <a:ext cx="1488314" cy="461524"/>
          </a:xfrm>
          <a:blipFill>
            <a:blip r:embed="rId3" cstate="screen">
              <a:extLst>
                <a:ext uri="{28A0092B-C50C-407E-A947-70E740481C1C}">
                  <a14:useLocalDpi xmlns:a14="http://schemas.microsoft.com/office/drawing/2010/main"/>
                </a:ext>
              </a:extLst>
            </a:blip>
            <a:srcRect/>
            <a:stretch>
              <a:fillRect l="1706" r="288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67" name="Tijdelijke aanduiding voor tekst 13">
            <a:extLst>
              <a:ext uri="{FF2B5EF4-FFF2-40B4-BE49-F238E27FC236}">
                <a16:creationId xmlns:a16="http://schemas.microsoft.com/office/drawing/2014/main" id="{7D1CB804-3232-439D-B525-AED4EFE1732D}"/>
              </a:ext>
            </a:extLst>
          </p:cNvPr>
          <p:cNvSpPr>
            <a:spLocks noGrp="1"/>
          </p:cNvSpPr>
          <p:nvPr>
            <p:ph type="body" sz="quarter" idx="16" hasCustomPrompt="1"/>
          </p:nvPr>
        </p:nvSpPr>
        <p:spPr>
          <a:xfrm>
            <a:off x="767228" y="1123791"/>
            <a:ext cx="995605" cy="1037635"/>
          </a:xfrm>
          <a:blipFill>
            <a:blip r:embed="rId4"/>
            <a:srcRect/>
            <a:stretch>
              <a:fillRect t="896" b="315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grpSp>
        <p:nvGrpSpPr>
          <p:cNvPr id="13" name="Groep 12">
            <a:extLst>
              <a:ext uri="{FF2B5EF4-FFF2-40B4-BE49-F238E27FC236}">
                <a16:creationId xmlns:a16="http://schemas.microsoft.com/office/drawing/2014/main" id="{E29B803C-9DAA-4B7F-AD7F-9F8C715AD68A}"/>
              </a:ext>
            </a:extLst>
          </p:cNvPr>
          <p:cNvGrpSpPr/>
          <p:nvPr userDrawn="1"/>
        </p:nvGrpSpPr>
        <p:grpSpPr>
          <a:xfrm>
            <a:off x="12409889" y="-19498"/>
            <a:ext cx="3482383" cy="6877579"/>
            <a:chOff x="12391601" y="-19498"/>
            <a:chExt cx="3482383" cy="6877579"/>
          </a:xfrm>
        </p:grpSpPr>
        <p:pic>
          <p:nvPicPr>
            <p:cNvPr id="15" name="Afbeelding 14">
              <a:extLst>
                <a:ext uri="{FF2B5EF4-FFF2-40B4-BE49-F238E27FC236}">
                  <a16:creationId xmlns:a16="http://schemas.microsoft.com/office/drawing/2014/main" id="{3B5A5038-9A32-4E45-8B2B-02684E09F65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6" name="Instructie">
              <a:extLst>
                <a:ext uri="{FF2B5EF4-FFF2-40B4-BE49-F238E27FC236}">
                  <a16:creationId xmlns:a16="http://schemas.microsoft.com/office/drawing/2014/main" id="{B8C02CD9-67CB-4837-BC38-E1175BE8E84A}"/>
                </a:ext>
              </a:extLst>
            </p:cNvPr>
            <p:cNvGrpSpPr/>
            <p:nvPr userDrawn="1"/>
          </p:nvGrpSpPr>
          <p:grpSpPr>
            <a:xfrm>
              <a:off x="12391601" y="-19498"/>
              <a:ext cx="3482383" cy="6877579"/>
              <a:chOff x="12391601" y="-19498"/>
              <a:chExt cx="3482383" cy="6877579"/>
            </a:xfrm>
          </p:grpSpPr>
          <p:grpSp>
            <p:nvGrpSpPr>
              <p:cNvPr id="17" name="Meer informatie">
                <a:extLst>
                  <a:ext uri="{FF2B5EF4-FFF2-40B4-BE49-F238E27FC236}">
                    <a16:creationId xmlns:a16="http://schemas.microsoft.com/office/drawing/2014/main" id="{4A7537F8-F516-4E99-9DF7-481343F6D553}"/>
                  </a:ext>
                </a:extLst>
              </p:cNvPr>
              <p:cNvGrpSpPr/>
              <p:nvPr userDrawn="1"/>
            </p:nvGrpSpPr>
            <p:grpSpPr>
              <a:xfrm>
                <a:off x="12396764" y="6074808"/>
                <a:ext cx="3178515" cy="783273"/>
                <a:chOff x="-3741486" y="5015412"/>
                <a:chExt cx="3178515" cy="783273"/>
              </a:xfrm>
            </p:grpSpPr>
            <p:sp>
              <p:nvSpPr>
                <p:cNvPr id="85" name="Freeform 101">
                  <a:extLst>
                    <a:ext uri="{FF2B5EF4-FFF2-40B4-BE49-F238E27FC236}">
                      <a16:creationId xmlns:a16="http://schemas.microsoft.com/office/drawing/2014/main" id="{CBC13E94-A010-46C6-A37F-3C1139F1C26F}"/>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6" name="Rechthoek 85">
                  <a:extLst>
                    <a:ext uri="{FF2B5EF4-FFF2-40B4-BE49-F238E27FC236}">
                      <a16:creationId xmlns:a16="http://schemas.microsoft.com/office/drawing/2014/main" id="{2DFC5411-6309-46B2-8FBE-B256704AA266}"/>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7" name="Rechte verbindingslijn 86">
                  <a:extLst>
                    <a:ext uri="{FF2B5EF4-FFF2-40B4-BE49-F238E27FC236}">
                      <a16:creationId xmlns:a16="http://schemas.microsoft.com/office/drawing/2014/main" id="{45E56F58-0703-4647-9D58-E49F7473A3E7}"/>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8" name="Rechthoek 17">
                <a:extLst>
                  <a:ext uri="{FF2B5EF4-FFF2-40B4-BE49-F238E27FC236}">
                    <a16:creationId xmlns:a16="http://schemas.microsoft.com/office/drawing/2014/main" id="{1CD62143-567A-4192-973F-D6188969DB72}"/>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9" name="Ovaal 18">
                <a:extLst>
                  <a:ext uri="{FF2B5EF4-FFF2-40B4-BE49-F238E27FC236}">
                    <a16:creationId xmlns:a16="http://schemas.microsoft.com/office/drawing/2014/main" id="{C3616938-249E-4CC0-BDA4-DFFC0F403B55}"/>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7A4357E8-9B3D-4F26-83F8-5C41C801D904}"/>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1" name="Rechte verbindingslijn 20">
                <a:extLst>
                  <a:ext uri="{FF2B5EF4-FFF2-40B4-BE49-F238E27FC236}">
                    <a16:creationId xmlns:a16="http://schemas.microsoft.com/office/drawing/2014/main" id="{D016A46B-C95B-4BA4-BD80-6FDAA8406ADF}"/>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 name="Rechthoek 21">
                <a:extLst>
                  <a:ext uri="{FF2B5EF4-FFF2-40B4-BE49-F238E27FC236}">
                    <a16:creationId xmlns:a16="http://schemas.microsoft.com/office/drawing/2014/main" id="{2D68725F-0452-4068-B297-75F4D11A298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E1D82ACA-C86D-4C69-A26D-0A4A3140A6C4}"/>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4" name="Ovaal 23">
                <a:extLst>
                  <a:ext uri="{FF2B5EF4-FFF2-40B4-BE49-F238E27FC236}">
                    <a16:creationId xmlns:a16="http://schemas.microsoft.com/office/drawing/2014/main" id="{8BA648E0-4BE9-4685-B6E3-810D6E3F99E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 name="Rechthoek 24">
                <a:extLst>
                  <a:ext uri="{FF2B5EF4-FFF2-40B4-BE49-F238E27FC236}">
                    <a16:creationId xmlns:a16="http://schemas.microsoft.com/office/drawing/2014/main" id="{D8BD07F4-3CF0-40FA-9677-833E70EDDBB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6" name="Groep 25">
                <a:extLst>
                  <a:ext uri="{FF2B5EF4-FFF2-40B4-BE49-F238E27FC236}">
                    <a16:creationId xmlns:a16="http://schemas.microsoft.com/office/drawing/2014/main" id="{16ADC396-7608-4244-8AEA-7E274DAF31CB}"/>
                  </a:ext>
                </a:extLst>
              </p:cNvPr>
              <p:cNvGrpSpPr/>
              <p:nvPr userDrawn="1"/>
            </p:nvGrpSpPr>
            <p:grpSpPr>
              <a:xfrm>
                <a:off x="12757282" y="2184550"/>
                <a:ext cx="825500" cy="209550"/>
                <a:chOff x="13504624" y="2482850"/>
                <a:chExt cx="825500" cy="209550"/>
              </a:xfrm>
            </p:grpSpPr>
            <p:sp>
              <p:nvSpPr>
                <p:cNvPr id="82" name="Rechthoek 81">
                  <a:extLst>
                    <a:ext uri="{FF2B5EF4-FFF2-40B4-BE49-F238E27FC236}">
                      <a16:creationId xmlns:a16="http://schemas.microsoft.com/office/drawing/2014/main" id="{EDC83F53-10FA-402F-8F51-C22C117FB07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3" name="Rechte verbindingslijn 82">
                  <a:extLst>
                    <a:ext uri="{FF2B5EF4-FFF2-40B4-BE49-F238E27FC236}">
                      <a16:creationId xmlns:a16="http://schemas.microsoft.com/office/drawing/2014/main" id="{1E2C26DC-996E-4477-A4F1-94937ACCA47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4" name="Gelijkbenige driehoek 83">
                  <a:extLst>
                    <a:ext uri="{FF2B5EF4-FFF2-40B4-BE49-F238E27FC236}">
                      <a16:creationId xmlns:a16="http://schemas.microsoft.com/office/drawing/2014/main" id="{49090040-6382-4BF2-AB4B-24E3C701A35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7" name="Groep 26">
                <a:extLst>
                  <a:ext uri="{FF2B5EF4-FFF2-40B4-BE49-F238E27FC236}">
                    <a16:creationId xmlns:a16="http://schemas.microsoft.com/office/drawing/2014/main" id="{D98C0C95-801C-4A85-A139-A5099238E38C}"/>
                  </a:ext>
                </a:extLst>
              </p:cNvPr>
              <p:cNvGrpSpPr/>
              <p:nvPr userDrawn="1"/>
            </p:nvGrpSpPr>
            <p:grpSpPr>
              <a:xfrm>
                <a:off x="12757282" y="1141626"/>
                <a:ext cx="294789" cy="318834"/>
                <a:chOff x="14466489" y="1001522"/>
                <a:chExt cx="290627" cy="314333"/>
              </a:xfrm>
            </p:grpSpPr>
            <p:sp>
              <p:nvSpPr>
                <p:cNvPr id="76" name="Rechthoek 75">
                  <a:extLst>
                    <a:ext uri="{FF2B5EF4-FFF2-40B4-BE49-F238E27FC236}">
                      <a16:creationId xmlns:a16="http://schemas.microsoft.com/office/drawing/2014/main" id="{23658363-F12B-46D5-B212-99B86CB0014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7" name="Ovaal 76">
                  <a:extLst>
                    <a:ext uri="{FF2B5EF4-FFF2-40B4-BE49-F238E27FC236}">
                      <a16:creationId xmlns:a16="http://schemas.microsoft.com/office/drawing/2014/main" id="{4E694EBA-279A-4F6D-9D51-F3927874E9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8" name="Vrije vorm: vorm 77">
                  <a:extLst>
                    <a:ext uri="{FF2B5EF4-FFF2-40B4-BE49-F238E27FC236}">
                      <a16:creationId xmlns:a16="http://schemas.microsoft.com/office/drawing/2014/main" id="{CF71C499-D378-4996-9A85-08B83F61D1F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9" name="Rechthoek: afgeronde hoeken 78">
                  <a:extLst>
                    <a:ext uri="{FF2B5EF4-FFF2-40B4-BE49-F238E27FC236}">
                      <a16:creationId xmlns:a16="http://schemas.microsoft.com/office/drawing/2014/main" id="{D991DCD7-B96F-4E3F-A488-A84A14500CE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80" name="Rechte verbindingslijn 79">
                  <a:extLst>
                    <a:ext uri="{FF2B5EF4-FFF2-40B4-BE49-F238E27FC236}">
                      <a16:creationId xmlns:a16="http://schemas.microsoft.com/office/drawing/2014/main" id="{121B050A-1D0E-4933-A2ED-7FF0D9DE5B1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4FEA13B0-0A74-43FB-9534-0B7F4988A0B9}"/>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AC335C81-5224-4345-913B-165C0EC78B6A}"/>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 name="Rechthoek 28">
                <a:extLst>
                  <a:ext uri="{FF2B5EF4-FFF2-40B4-BE49-F238E27FC236}">
                    <a16:creationId xmlns:a16="http://schemas.microsoft.com/office/drawing/2014/main" id="{556C6A81-C623-45A3-84D5-90F8FEFA6303}"/>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 name="Rechte verbindingslijn 29">
                <a:extLst>
                  <a:ext uri="{FF2B5EF4-FFF2-40B4-BE49-F238E27FC236}">
                    <a16:creationId xmlns:a16="http://schemas.microsoft.com/office/drawing/2014/main" id="{F784765A-8A1A-40B1-85B8-F5494A563407}"/>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 name="Groep 30">
                <a:extLst>
                  <a:ext uri="{FF2B5EF4-FFF2-40B4-BE49-F238E27FC236}">
                    <a16:creationId xmlns:a16="http://schemas.microsoft.com/office/drawing/2014/main" id="{C9BAF9D0-AC10-4D45-9DA2-898F254755CC}"/>
                  </a:ext>
                </a:extLst>
              </p:cNvPr>
              <p:cNvGrpSpPr/>
              <p:nvPr userDrawn="1"/>
            </p:nvGrpSpPr>
            <p:grpSpPr>
              <a:xfrm>
                <a:off x="13684396" y="3509250"/>
                <a:ext cx="1195438" cy="678267"/>
                <a:chOff x="12757284" y="3224292"/>
                <a:chExt cx="1195438" cy="678267"/>
              </a:xfrm>
            </p:grpSpPr>
            <p:sp>
              <p:nvSpPr>
                <p:cNvPr id="52" name="Rechthoek 51">
                  <a:extLst>
                    <a:ext uri="{FF2B5EF4-FFF2-40B4-BE49-F238E27FC236}">
                      <a16:creationId xmlns:a16="http://schemas.microsoft.com/office/drawing/2014/main" id="{47436E8C-09CA-473F-A01C-55A6EFA951EA}"/>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915C838C-2507-4C8A-9D18-62CE6ABB6A0F}"/>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4" name="Groep 53">
                  <a:extLst>
                    <a:ext uri="{FF2B5EF4-FFF2-40B4-BE49-F238E27FC236}">
                      <a16:creationId xmlns:a16="http://schemas.microsoft.com/office/drawing/2014/main" id="{8ED25FAD-D3DC-4BC8-9F6D-CF01F69D6197}"/>
                    </a:ext>
                  </a:extLst>
                </p:cNvPr>
                <p:cNvGrpSpPr/>
                <p:nvPr userDrawn="1"/>
              </p:nvGrpSpPr>
              <p:grpSpPr>
                <a:xfrm>
                  <a:off x="12839234" y="3289794"/>
                  <a:ext cx="155951" cy="131922"/>
                  <a:chOff x="12968836" y="3354170"/>
                  <a:chExt cx="404806" cy="342433"/>
                </a:xfrm>
              </p:grpSpPr>
              <p:sp>
                <p:nvSpPr>
                  <p:cNvPr id="70" name="Rechthoek: afgeronde hoeken 69">
                    <a:extLst>
                      <a:ext uri="{FF2B5EF4-FFF2-40B4-BE49-F238E27FC236}">
                        <a16:creationId xmlns:a16="http://schemas.microsoft.com/office/drawing/2014/main" id="{0DE53435-4D74-4FDF-87A2-7599858719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1" name="Rechthoek 70">
                    <a:extLst>
                      <a:ext uri="{FF2B5EF4-FFF2-40B4-BE49-F238E27FC236}">
                        <a16:creationId xmlns:a16="http://schemas.microsoft.com/office/drawing/2014/main" id="{3AC6411B-D1C8-49E7-BA08-19C6C20947E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EAE1B66E-0D14-4653-995D-3442D6F4C4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EEA10C36-F428-46A2-8BC8-E8008861FA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Rechthoek 73">
                    <a:extLst>
                      <a:ext uri="{FF2B5EF4-FFF2-40B4-BE49-F238E27FC236}">
                        <a16:creationId xmlns:a16="http://schemas.microsoft.com/office/drawing/2014/main" id="{3271A5D1-4BBF-4ADF-AB66-2004490DA7F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Rechthoek 74">
                    <a:extLst>
                      <a:ext uri="{FF2B5EF4-FFF2-40B4-BE49-F238E27FC236}">
                        <a16:creationId xmlns:a16="http://schemas.microsoft.com/office/drawing/2014/main" id="{50CDA13C-B7E6-4B52-9C6E-DA29B654DAD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5" name="Groep 54">
                  <a:extLst>
                    <a:ext uri="{FF2B5EF4-FFF2-40B4-BE49-F238E27FC236}">
                      <a16:creationId xmlns:a16="http://schemas.microsoft.com/office/drawing/2014/main" id="{8F4E720D-C20D-4F03-85D3-F1B96DFE9575}"/>
                    </a:ext>
                  </a:extLst>
                </p:cNvPr>
                <p:cNvGrpSpPr/>
                <p:nvPr userDrawn="1"/>
              </p:nvGrpSpPr>
              <p:grpSpPr>
                <a:xfrm>
                  <a:off x="12819679" y="3589117"/>
                  <a:ext cx="166739" cy="218963"/>
                  <a:chOff x="12940828" y="3950597"/>
                  <a:chExt cx="432813" cy="568367"/>
                </a:xfrm>
              </p:grpSpPr>
              <p:grpSp>
                <p:nvGrpSpPr>
                  <p:cNvPr id="59" name="Groep 58">
                    <a:extLst>
                      <a:ext uri="{FF2B5EF4-FFF2-40B4-BE49-F238E27FC236}">
                        <a16:creationId xmlns:a16="http://schemas.microsoft.com/office/drawing/2014/main" id="{C3A7E062-C210-4CCB-9736-DA33EA24BD5F}"/>
                      </a:ext>
                    </a:extLst>
                  </p:cNvPr>
                  <p:cNvGrpSpPr/>
                  <p:nvPr userDrawn="1"/>
                </p:nvGrpSpPr>
                <p:grpSpPr>
                  <a:xfrm>
                    <a:off x="13000382" y="4006891"/>
                    <a:ext cx="373259" cy="315747"/>
                    <a:chOff x="12968836" y="3354170"/>
                    <a:chExt cx="404806" cy="342433"/>
                  </a:xfrm>
                </p:grpSpPr>
                <p:sp>
                  <p:nvSpPr>
                    <p:cNvPr id="61" name="Rechthoek: afgeronde hoeken 60">
                      <a:extLst>
                        <a:ext uri="{FF2B5EF4-FFF2-40B4-BE49-F238E27FC236}">
                          <a16:creationId xmlns:a16="http://schemas.microsoft.com/office/drawing/2014/main" id="{F56A47C2-7DE6-4800-95D2-D513C72AD51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3" name="Rechthoek 62">
                      <a:extLst>
                        <a:ext uri="{FF2B5EF4-FFF2-40B4-BE49-F238E27FC236}">
                          <a16:creationId xmlns:a16="http://schemas.microsoft.com/office/drawing/2014/main" id="{9892938F-B335-4E1C-B5CD-501A930A9C8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60304A44-4466-4C45-B6B7-61BBCD8EA8D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8E794528-1874-4CDF-9BC3-5337985987C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Rechthoek 67">
                      <a:extLst>
                        <a:ext uri="{FF2B5EF4-FFF2-40B4-BE49-F238E27FC236}">
                          <a16:creationId xmlns:a16="http://schemas.microsoft.com/office/drawing/2014/main" id="{3FF3A7E2-07B6-4991-A7A3-B5CD99E969C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9" name="Rechthoek 68">
                      <a:extLst>
                        <a:ext uri="{FF2B5EF4-FFF2-40B4-BE49-F238E27FC236}">
                          <a16:creationId xmlns:a16="http://schemas.microsoft.com/office/drawing/2014/main" id="{BD6A7588-2CF3-410D-B1A9-AE3621BDD78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0" name="Boog 59">
                    <a:extLst>
                      <a:ext uri="{FF2B5EF4-FFF2-40B4-BE49-F238E27FC236}">
                        <a16:creationId xmlns:a16="http://schemas.microsoft.com/office/drawing/2014/main" id="{CE49384F-9888-43D4-A0BE-2C337690C94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6" name="Tekstvak 55">
                  <a:extLst>
                    <a:ext uri="{FF2B5EF4-FFF2-40B4-BE49-F238E27FC236}">
                      <a16:creationId xmlns:a16="http://schemas.microsoft.com/office/drawing/2014/main" id="{5ECAEB80-713F-4BA0-994C-2D7A44881B63}"/>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7" name="Tekstvak 56">
                  <a:extLst>
                    <a:ext uri="{FF2B5EF4-FFF2-40B4-BE49-F238E27FC236}">
                      <a16:creationId xmlns:a16="http://schemas.microsoft.com/office/drawing/2014/main" id="{D0D096E2-97D1-44FF-91EF-0AEDE1C5F885}"/>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8" name="Picture 3">
                  <a:extLst>
                    <a:ext uri="{FF2B5EF4-FFF2-40B4-BE49-F238E27FC236}">
                      <a16:creationId xmlns:a16="http://schemas.microsoft.com/office/drawing/2014/main" id="{4DE5163A-590F-4315-8C08-3DD98CA3C71A}"/>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2" name="Rechte verbindingslijn 31">
                <a:extLst>
                  <a:ext uri="{FF2B5EF4-FFF2-40B4-BE49-F238E27FC236}">
                    <a16:creationId xmlns:a16="http://schemas.microsoft.com/office/drawing/2014/main" id="{1AE1A93D-DCDF-466F-9291-045CCEEF0CF0}"/>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3" name="Ovaal 32">
                <a:extLst>
                  <a:ext uri="{FF2B5EF4-FFF2-40B4-BE49-F238E27FC236}">
                    <a16:creationId xmlns:a16="http://schemas.microsoft.com/office/drawing/2014/main" id="{D24E7909-5F37-406B-9F4B-F811B4AF3471}"/>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DC79DC16-CF52-4E29-A8FC-D650F9C1C52F}"/>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5" name="Groep 34">
                <a:extLst>
                  <a:ext uri="{FF2B5EF4-FFF2-40B4-BE49-F238E27FC236}">
                    <a16:creationId xmlns:a16="http://schemas.microsoft.com/office/drawing/2014/main" id="{E1738D77-5269-4BFE-8CCF-A1A44E99DF04}"/>
                  </a:ext>
                </a:extLst>
              </p:cNvPr>
              <p:cNvGrpSpPr/>
              <p:nvPr userDrawn="1"/>
            </p:nvGrpSpPr>
            <p:grpSpPr>
              <a:xfrm>
                <a:off x="12696514" y="5200958"/>
                <a:ext cx="514284" cy="612918"/>
                <a:chOff x="12682980" y="3403241"/>
                <a:chExt cx="622284" cy="741632"/>
              </a:xfrm>
            </p:grpSpPr>
            <p:grpSp>
              <p:nvGrpSpPr>
                <p:cNvPr id="36" name="Groep 35">
                  <a:extLst>
                    <a:ext uri="{FF2B5EF4-FFF2-40B4-BE49-F238E27FC236}">
                      <a16:creationId xmlns:a16="http://schemas.microsoft.com/office/drawing/2014/main" id="{CF4C61E6-7148-49E4-BC61-F140C044EAA3}"/>
                    </a:ext>
                  </a:extLst>
                </p:cNvPr>
                <p:cNvGrpSpPr/>
                <p:nvPr userDrawn="1"/>
              </p:nvGrpSpPr>
              <p:grpSpPr>
                <a:xfrm>
                  <a:off x="12771568" y="3403241"/>
                  <a:ext cx="467138" cy="448489"/>
                  <a:chOff x="12782195" y="3403241"/>
                  <a:chExt cx="467138" cy="448489"/>
                </a:xfrm>
              </p:grpSpPr>
              <p:grpSp>
                <p:nvGrpSpPr>
                  <p:cNvPr id="39" name="Groep 38">
                    <a:extLst>
                      <a:ext uri="{FF2B5EF4-FFF2-40B4-BE49-F238E27FC236}">
                        <a16:creationId xmlns:a16="http://schemas.microsoft.com/office/drawing/2014/main" id="{9F847C55-1E42-4F63-8632-7877A5423D5A}"/>
                      </a:ext>
                    </a:extLst>
                  </p:cNvPr>
                  <p:cNvGrpSpPr/>
                  <p:nvPr userDrawn="1"/>
                </p:nvGrpSpPr>
                <p:grpSpPr>
                  <a:xfrm>
                    <a:off x="12782195" y="3403241"/>
                    <a:ext cx="412967" cy="393907"/>
                    <a:chOff x="13554906" y="3320109"/>
                    <a:chExt cx="443906" cy="423419"/>
                  </a:xfrm>
                </p:grpSpPr>
                <p:grpSp>
                  <p:nvGrpSpPr>
                    <p:cNvPr id="46" name="Groep 45">
                      <a:extLst>
                        <a:ext uri="{FF2B5EF4-FFF2-40B4-BE49-F238E27FC236}">
                          <a16:creationId xmlns:a16="http://schemas.microsoft.com/office/drawing/2014/main" id="{40A57E08-F9D3-4153-8E41-564DC2EE1AF0}"/>
                        </a:ext>
                      </a:extLst>
                    </p:cNvPr>
                    <p:cNvGrpSpPr/>
                    <p:nvPr userDrawn="1"/>
                  </p:nvGrpSpPr>
                  <p:grpSpPr>
                    <a:xfrm>
                      <a:off x="13554906" y="3320109"/>
                      <a:ext cx="443906" cy="423419"/>
                      <a:chOff x="12909684" y="1276143"/>
                      <a:chExt cx="443906" cy="423419"/>
                    </a:xfrm>
                  </p:grpSpPr>
                  <p:sp>
                    <p:nvSpPr>
                      <p:cNvPr id="49" name="Rechthoek 48">
                        <a:extLst>
                          <a:ext uri="{FF2B5EF4-FFF2-40B4-BE49-F238E27FC236}">
                            <a16:creationId xmlns:a16="http://schemas.microsoft.com/office/drawing/2014/main" id="{E654859F-C5D5-40AC-B59C-F7A276ECAA6C}"/>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Rechthoek 49">
                        <a:extLst>
                          <a:ext uri="{FF2B5EF4-FFF2-40B4-BE49-F238E27FC236}">
                            <a16:creationId xmlns:a16="http://schemas.microsoft.com/office/drawing/2014/main" id="{02A8BDAA-150C-4AD8-83DC-C441ED84CC7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1" name="Ovaal 50">
                        <a:extLst>
                          <a:ext uri="{FF2B5EF4-FFF2-40B4-BE49-F238E27FC236}">
                            <a16:creationId xmlns:a16="http://schemas.microsoft.com/office/drawing/2014/main" id="{222F68D8-E33A-4F2F-84B7-5F30BA05188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7" name="Afbeelding 46">
                      <a:extLst>
                        <a:ext uri="{FF2B5EF4-FFF2-40B4-BE49-F238E27FC236}">
                          <a16:creationId xmlns:a16="http://schemas.microsoft.com/office/drawing/2014/main" id="{FBC4BD02-006F-41FC-8793-F357C9B7A34D}"/>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6E893059-1DFD-418E-9663-242A1FFE1F98}"/>
                        </a:ext>
                      </a:extLst>
                    </p:cNvPr>
                    <p:cNvPicPr>
                      <a:picLocks noChangeAspect="1"/>
                    </p:cNvPicPr>
                    <p:nvPr userDrawn="1"/>
                  </p:nvPicPr>
                  <p:blipFill>
                    <a:blip r:embed="rId9" cstate="screen">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0" name="Groep 39">
                    <a:extLst>
                      <a:ext uri="{FF2B5EF4-FFF2-40B4-BE49-F238E27FC236}">
                        <a16:creationId xmlns:a16="http://schemas.microsoft.com/office/drawing/2014/main" id="{65416222-4C21-4756-B789-38A0E9808B88}"/>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5A1AA4AE-D6B8-4620-BD56-4943725A6A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 name="Rechthoek 44">
                      <a:extLst>
                        <a:ext uri="{FF2B5EF4-FFF2-40B4-BE49-F238E27FC236}">
                          <a16:creationId xmlns:a16="http://schemas.microsoft.com/office/drawing/2014/main" id="{2AFC6B12-FC45-4B70-A1D1-30E38D6D77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1" name="Groep 40">
                    <a:extLst>
                      <a:ext uri="{FF2B5EF4-FFF2-40B4-BE49-F238E27FC236}">
                        <a16:creationId xmlns:a16="http://schemas.microsoft.com/office/drawing/2014/main" id="{ED78744F-6522-46E0-AB30-C939BADE3525}"/>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1CFC5913-9C0C-4769-A454-228077CA22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 name="Rechthoek 42">
                      <a:extLst>
                        <a:ext uri="{FF2B5EF4-FFF2-40B4-BE49-F238E27FC236}">
                          <a16:creationId xmlns:a16="http://schemas.microsoft.com/office/drawing/2014/main" id="{D511B8F4-5108-48B3-95DB-04059A699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7" name="Rechthoek 36">
                  <a:extLst>
                    <a:ext uri="{FF2B5EF4-FFF2-40B4-BE49-F238E27FC236}">
                      <a16:creationId xmlns:a16="http://schemas.microsoft.com/office/drawing/2014/main" id="{A4C80028-E94B-412F-BADC-F0C991A79095}"/>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8" name="Gelijkbenige driehoek 37">
                  <a:extLst>
                    <a:ext uri="{FF2B5EF4-FFF2-40B4-BE49-F238E27FC236}">
                      <a16:creationId xmlns:a16="http://schemas.microsoft.com/office/drawing/2014/main" id="{D5A6E040-85E8-4824-B311-F87C87E80CC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1862890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1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9349" y="1434700"/>
            <a:ext cx="11246660" cy="4481224"/>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5" name="Afbeelding 4" descr="blobwolk05.png"/>
          <p:cNvPicPr>
            <a:picLocks noChangeAspect="1"/>
          </p:cNvPicPr>
          <p:nvPr userDrawn="1"/>
        </p:nvPicPr>
        <p:blipFill>
          <a:blip r:embed="rId3"/>
          <a:stretch>
            <a:fillRect/>
          </a:stretch>
        </p:blipFill>
        <p:spPr>
          <a:xfrm>
            <a:off x="-129872" y="5783082"/>
            <a:ext cx="3690921" cy="826504"/>
          </a:xfrm>
          <a:prstGeom prst="rect">
            <a:avLst/>
          </a:prstGeom>
        </p:spPr>
      </p:pic>
    </p:spTree>
    <p:extLst>
      <p:ext uri="{BB962C8B-B14F-4D97-AF65-F5344CB8AC3E}">
        <p14:creationId xmlns:p14="http://schemas.microsoft.com/office/powerpoint/2010/main" val="3681469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3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9349" y="1434700"/>
            <a:ext cx="11246660" cy="4481224"/>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5" name="Afbeelding 4" descr="blobwolk07.png"/>
          <p:cNvPicPr>
            <a:picLocks noChangeAspect="1"/>
          </p:cNvPicPr>
          <p:nvPr userDrawn="1"/>
        </p:nvPicPr>
        <p:blipFill>
          <a:blip r:embed="rId3"/>
          <a:stretch>
            <a:fillRect/>
          </a:stretch>
        </p:blipFill>
        <p:spPr>
          <a:xfrm>
            <a:off x="-94447" y="5791932"/>
            <a:ext cx="3133487" cy="728893"/>
          </a:xfrm>
          <a:prstGeom prst="rect">
            <a:avLst/>
          </a:prstGeom>
        </p:spPr>
      </p:pic>
    </p:spTree>
    <p:extLst>
      <p:ext uri="{BB962C8B-B14F-4D97-AF65-F5344CB8AC3E}">
        <p14:creationId xmlns:p14="http://schemas.microsoft.com/office/powerpoint/2010/main" val="1648478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9349" y="1434700"/>
            <a:ext cx="11246660" cy="4481224"/>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6" name="Afbeelding 5" descr="shapes_fam03.png"/>
          <p:cNvPicPr>
            <a:picLocks noChangeAspect="1"/>
          </p:cNvPicPr>
          <p:nvPr userDrawn="1"/>
        </p:nvPicPr>
        <p:blipFill>
          <a:blip r:embed="rId3"/>
          <a:stretch>
            <a:fillRect/>
          </a:stretch>
        </p:blipFill>
        <p:spPr>
          <a:xfrm>
            <a:off x="-153484" y="5614810"/>
            <a:ext cx="3121056" cy="1166813"/>
          </a:xfrm>
          <a:prstGeom prst="rect">
            <a:avLst/>
          </a:prstGeom>
        </p:spPr>
      </p:pic>
    </p:spTree>
    <p:extLst>
      <p:ext uri="{BB962C8B-B14F-4D97-AF65-F5344CB8AC3E}">
        <p14:creationId xmlns:p14="http://schemas.microsoft.com/office/powerpoint/2010/main" val="201709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9349" y="1434700"/>
            <a:ext cx="11246660" cy="4481224"/>
          </a:xfrm>
        </p:spPr>
        <p:txBody>
          <a:bodyPr/>
          <a:lstStyle>
            <a:lvl1pPr>
              <a:buClr>
                <a:srgbClr val="00B1AC"/>
              </a:buClr>
              <a:defRPr sz="3138">
                <a:solidFill>
                  <a:srgbClr val="003852"/>
                </a:solidFill>
              </a:defRPr>
            </a:lvl1pPr>
            <a:lvl2pPr>
              <a:buClr>
                <a:srgbClr val="00B1AC"/>
              </a:buClr>
              <a:defRPr sz="2092">
                <a:solidFill>
                  <a:srgbClr val="003852"/>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err="1"/>
              <a:t>Klik</a:t>
            </a:r>
            <a:r>
              <a:rPr lang="en-US"/>
              <a:t> </a:t>
            </a:r>
            <a:r>
              <a:rPr lang="en-US" err="1"/>
              <a:t>om</a:t>
            </a:r>
            <a:r>
              <a:rPr lang="en-US"/>
              <a:t>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3" name="Tijdelijke aanduiding voor titel 1"/>
          <p:cNvSpPr>
            <a:spLocks noGrp="1"/>
          </p:cNvSpPr>
          <p:nvPr>
            <p:ph type="title"/>
          </p:nvPr>
        </p:nvSpPr>
        <p:spPr>
          <a:xfrm>
            <a:off x="469349" y="247965"/>
            <a:ext cx="11246659" cy="736988"/>
          </a:xfrm>
          <a:prstGeom prst="rect">
            <a:avLst/>
          </a:prstGeom>
        </p:spPr>
        <p:txBody>
          <a:bodyPr vert="horz" lIns="91440" tIns="45720" rIns="91440" bIns="45720" rtlCol="0" anchor="t">
            <a:normAutofit/>
          </a:bodyPr>
          <a:lstStyle>
            <a:lvl1pPr>
              <a:lnSpc>
                <a:spcPts val="4184"/>
              </a:lnSpc>
              <a:defRPr sz="3138"/>
            </a:lvl1pPr>
          </a:lstStyle>
          <a:p>
            <a:r>
              <a:rPr lang="nl-NL"/>
              <a:t>Titelstijl van model bewerken</a:t>
            </a:r>
          </a:p>
        </p:txBody>
      </p:sp>
      <p:pic>
        <p:nvPicPr>
          <p:cNvPr id="8" name="Afbeelding 7" descr="Knab_logo_donkerblauw.png"/>
          <p:cNvPicPr>
            <a:picLocks noChangeAspect="1"/>
          </p:cNvPicPr>
          <p:nvPr userDrawn="1"/>
        </p:nvPicPr>
        <p:blipFill>
          <a:blip r:embed="rId2"/>
          <a:stretch>
            <a:fillRect/>
          </a:stretch>
        </p:blipFill>
        <p:spPr>
          <a:xfrm>
            <a:off x="9943788" y="5965017"/>
            <a:ext cx="1500685" cy="366298"/>
          </a:xfrm>
          <a:prstGeom prst="rect">
            <a:avLst/>
          </a:prstGeom>
        </p:spPr>
      </p:pic>
      <p:pic>
        <p:nvPicPr>
          <p:cNvPr id="7" name="Afbeelding 6" descr="blobwolk01.png"/>
          <p:cNvPicPr>
            <a:picLocks noChangeAspect="1"/>
          </p:cNvPicPr>
          <p:nvPr userDrawn="1"/>
        </p:nvPicPr>
        <p:blipFill>
          <a:blip r:embed="rId3"/>
          <a:stretch>
            <a:fillRect/>
          </a:stretch>
        </p:blipFill>
        <p:spPr>
          <a:xfrm>
            <a:off x="-82645" y="5196068"/>
            <a:ext cx="3719142" cy="1394763"/>
          </a:xfrm>
          <a:prstGeom prst="rect">
            <a:avLst/>
          </a:prstGeom>
        </p:spPr>
      </p:pic>
    </p:spTree>
    <p:extLst>
      <p:ext uri="{BB962C8B-B14F-4D97-AF65-F5344CB8AC3E}">
        <p14:creationId xmlns:p14="http://schemas.microsoft.com/office/powerpoint/2010/main" val="23019896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5_Titeldia">
    <p:bg>
      <p:bgPr>
        <a:solidFill>
          <a:srgbClr val="DFD9D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660402"/>
            <a:ext cx="10363201" cy="1470025"/>
          </a:xfrm>
        </p:spPr>
        <p:txBody>
          <a:bodyPr anchor="t">
            <a:noAutofit/>
          </a:bodyPr>
          <a:lstStyle>
            <a:lvl1pPr algn="ctr">
              <a:defRPr sz="3138" b="1">
                <a:solidFill>
                  <a:srgbClr val="003852"/>
                </a:solidFill>
              </a:defRPr>
            </a:lvl1pPr>
          </a:lstStyle>
          <a:p>
            <a:r>
              <a:rPr lang="nl-NL"/>
              <a:t>Titelstijl van model bewerken</a:t>
            </a:r>
          </a:p>
        </p:txBody>
      </p:sp>
      <p:sp>
        <p:nvSpPr>
          <p:cNvPr id="3" name="Subtitel 2"/>
          <p:cNvSpPr>
            <a:spLocks noGrp="1"/>
          </p:cNvSpPr>
          <p:nvPr>
            <p:ph type="subTitle" idx="1"/>
          </p:nvPr>
        </p:nvSpPr>
        <p:spPr>
          <a:xfrm>
            <a:off x="914401" y="5977918"/>
            <a:ext cx="10363199" cy="751853"/>
          </a:xfrm>
        </p:spPr>
        <p:txBody>
          <a:bodyPr/>
          <a:lstStyle>
            <a:lvl1pPr marL="0" indent="0" algn="ctr">
              <a:buNone/>
              <a:defRPr>
                <a:solidFill>
                  <a:srgbClr val="003852"/>
                </a:solidFill>
              </a:defRPr>
            </a:lvl1pPr>
            <a:lvl2pPr marL="478231" indent="0" algn="ctr">
              <a:buNone/>
              <a:defRPr>
                <a:solidFill>
                  <a:schemeClr val="tx1">
                    <a:tint val="75000"/>
                  </a:schemeClr>
                </a:solidFill>
              </a:defRPr>
            </a:lvl2pPr>
            <a:lvl3pPr marL="956462" indent="0" algn="ctr">
              <a:buNone/>
              <a:defRPr>
                <a:solidFill>
                  <a:schemeClr val="tx1">
                    <a:tint val="75000"/>
                  </a:schemeClr>
                </a:solidFill>
              </a:defRPr>
            </a:lvl3pPr>
            <a:lvl4pPr marL="1434694" indent="0" algn="ctr">
              <a:buNone/>
              <a:defRPr>
                <a:solidFill>
                  <a:schemeClr val="tx1">
                    <a:tint val="75000"/>
                  </a:schemeClr>
                </a:solidFill>
              </a:defRPr>
            </a:lvl4pPr>
            <a:lvl5pPr marL="1912925" indent="0" algn="ctr">
              <a:buNone/>
              <a:defRPr>
                <a:solidFill>
                  <a:schemeClr val="tx1">
                    <a:tint val="75000"/>
                  </a:schemeClr>
                </a:solidFill>
              </a:defRPr>
            </a:lvl5pPr>
            <a:lvl6pPr marL="2391156" indent="0" algn="ctr">
              <a:buNone/>
              <a:defRPr>
                <a:solidFill>
                  <a:schemeClr val="tx1">
                    <a:tint val="75000"/>
                  </a:schemeClr>
                </a:solidFill>
              </a:defRPr>
            </a:lvl6pPr>
            <a:lvl7pPr marL="2869387" indent="0" algn="ctr">
              <a:buNone/>
              <a:defRPr>
                <a:solidFill>
                  <a:schemeClr val="tx1">
                    <a:tint val="75000"/>
                  </a:schemeClr>
                </a:solidFill>
              </a:defRPr>
            </a:lvl7pPr>
            <a:lvl8pPr marL="3347618" indent="0" algn="ctr">
              <a:buNone/>
              <a:defRPr>
                <a:solidFill>
                  <a:schemeClr val="tx1">
                    <a:tint val="75000"/>
                  </a:schemeClr>
                </a:solidFill>
              </a:defRPr>
            </a:lvl8pPr>
            <a:lvl9pPr marL="3825850" indent="0" algn="ctr">
              <a:buNone/>
              <a:defRPr>
                <a:solidFill>
                  <a:schemeClr val="tx1">
                    <a:tint val="75000"/>
                  </a:schemeClr>
                </a:solidFill>
              </a:defRPr>
            </a:lvl9pPr>
          </a:lstStyle>
          <a:p>
            <a:r>
              <a:rPr lang="nl-NL"/>
              <a:t>Klik om de titelstijl van het model te bewerken</a:t>
            </a:r>
          </a:p>
        </p:txBody>
      </p:sp>
      <p:pic>
        <p:nvPicPr>
          <p:cNvPr id="4" name="Afbeelding 3" descr="shapes_fam03.png"/>
          <p:cNvPicPr>
            <a:picLocks noChangeAspect="1"/>
          </p:cNvPicPr>
          <p:nvPr userDrawn="1"/>
        </p:nvPicPr>
        <p:blipFill>
          <a:blip r:embed="rId2"/>
          <a:stretch>
            <a:fillRect/>
          </a:stretch>
        </p:blipFill>
        <p:spPr>
          <a:xfrm>
            <a:off x="-153484" y="4907412"/>
            <a:ext cx="3121056" cy="1166813"/>
          </a:xfrm>
          <a:prstGeom prst="rect">
            <a:avLst/>
          </a:prstGeom>
        </p:spPr>
      </p:pic>
    </p:spTree>
    <p:extLst>
      <p:ext uri="{BB962C8B-B14F-4D97-AF65-F5344CB8AC3E}">
        <p14:creationId xmlns:p14="http://schemas.microsoft.com/office/powerpoint/2010/main" val="3123111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el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7111" y="4691874"/>
            <a:ext cx="2144889" cy="2166126"/>
          </a:xfrm>
          <a:prstGeom prst="rect">
            <a:avLst/>
          </a:prstGeom>
        </p:spPr>
      </p:pic>
      <p:sp>
        <p:nvSpPr>
          <p:cNvPr id="2" name="Titel 1"/>
          <p:cNvSpPr>
            <a:spLocks noGrp="1"/>
          </p:cNvSpPr>
          <p:nvPr>
            <p:ph type="ctrTitle"/>
          </p:nvPr>
        </p:nvSpPr>
        <p:spPr>
          <a:xfrm>
            <a:off x="1082566" y="1111852"/>
            <a:ext cx="8513610" cy="1783748"/>
          </a:xfrm>
        </p:spPr>
        <p:txBody>
          <a:bodyPr anchor="ctr">
            <a:normAutofit/>
          </a:bodyPr>
          <a:lstStyle>
            <a:lvl1pPr algn="l">
              <a:defRPr sz="4500" b="1" i="0" kern="1000" baseline="0"/>
            </a:lvl1pPr>
          </a:lstStyle>
          <a:p>
            <a:r>
              <a:rPr lang="nl-NL"/>
              <a:t>Titelstijl van model bewerken</a:t>
            </a:r>
          </a:p>
        </p:txBody>
      </p:sp>
      <p:sp>
        <p:nvSpPr>
          <p:cNvPr id="12" name="Ondertitel 2"/>
          <p:cNvSpPr>
            <a:spLocks noGrp="1"/>
          </p:cNvSpPr>
          <p:nvPr>
            <p:ph type="subTitle" idx="1"/>
          </p:nvPr>
        </p:nvSpPr>
        <p:spPr>
          <a:xfrm>
            <a:off x="1082566" y="2895599"/>
            <a:ext cx="8513610" cy="3017855"/>
          </a:xfrm>
        </p:spPr>
        <p:txBody>
          <a:bodyPr>
            <a:normAutofit/>
          </a:bodyPr>
          <a:lstStyle>
            <a:lvl1pPr marL="0" indent="0" algn="l">
              <a:buNone/>
              <a:defRPr sz="2000" b="0" i="0" baseline="0">
                <a:latin typeface="Diodrum Regulier" charset="0"/>
                <a:ea typeface="Diodrum Regulier" charset="0"/>
                <a:cs typeface="Diodrum Regulie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grpSp>
        <p:nvGrpSpPr>
          <p:cNvPr id="10" name="Groeperen 9"/>
          <p:cNvGrpSpPr/>
          <p:nvPr userDrawn="1"/>
        </p:nvGrpSpPr>
        <p:grpSpPr>
          <a:xfrm rot="168564">
            <a:off x="10745685" y="5382761"/>
            <a:ext cx="737692" cy="737690"/>
            <a:chOff x="10766909" y="5381176"/>
            <a:chExt cx="737692" cy="737690"/>
          </a:xfrm>
        </p:grpSpPr>
        <p:sp>
          <p:nvSpPr>
            <p:cNvPr id="13" name="Blokboog 12"/>
            <p:cNvSpPr/>
            <p:nvPr userDrawn="1"/>
          </p:nvSpPr>
          <p:spPr>
            <a:xfrm rot="18797909">
              <a:off x="10766911" y="5381176"/>
              <a:ext cx="737690" cy="737690"/>
            </a:xfrm>
            <a:prstGeom prst="blockArc">
              <a:avLst/>
            </a:pr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Blokboog 13"/>
            <p:cNvSpPr/>
            <p:nvPr userDrawn="1"/>
          </p:nvSpPr>
          <p:spPr>
            <a:xfrm rot="7997909">
              <a:off x="10766909" y="5381176"/>
              <a:ext cx="737690" cy="737690"/>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pic>
        <p:nvPicPr>
          <p:cNvPr id="15" name="Afbeelding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092" y="6353942"/>
            <a:ext cx="1466627" cy="332105"/>
          </a:xfrm>
          <a:prstGeom prst="rect">
            <a:avLst/>
          </a:prstGeom>
        </p:spPr>
      </p:pic>
    </p:spTree>
    <p:extLst>
      <p:ext uri="{BB962C8B-B14F-4D97-AF65-F5344CB8AC3E}">
        <p14:creationId xmlns:p14="http://schemas.microsoft.com/office/powerpoint/2010/main" val="2891115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6_Titeldi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2755" y="4693289"/>
            <a:ext cx="2139245" cy="2164712"/>
          </a:xfrm>
          <a:prstGeom prst="rect">
            <a:avLst/>
          </a:prstGeom>
        </p:spPr>
      </p:pic>
      <p:sp>
        <p:nvSpPr>
          <p:cNvPr id="9" name="Titel 1"/>
          <p:cNvSpPr>
            <a:spLocks noGrp="1"/>
          </p:cNvSpPr>
          <p:nvPr>
            <p:ph type="ctrTitle" hasCustomPrompt="1"/>
          </p:nvPr>
        </p:nvSpPr>
        <p:spPr>
          <a:xfrm>
            <a:off x="1082565" y="1111852"/>
            <a:ext cx="9000955" cy="1490671"/>
          </a:xfrm>
        </p:spPr>
        <p:txBody>
          <a:bodyPr anchor="ctr">
            <a:normAutofit/>
          </a:bodyPr>
          <a:lstStyle>
            <a:lvl1pPr algn="l">
              <a:defRPr sz="4500" b="1" i="0" kern="1000" baseline="0"/>
            </a:lvl1pPr>
          </a:lstStyle>
          <a:p>
            <a:r>
              <a:rPr lang="nl-NL"/>
              <a:t>Titelstijl model</a:t>
            </a:r>
          </a:p>
        </p:txBody>
      </p:sp>
      <p:sp>
        <p:nvSpPr>
          <p:cNvPr id="10" name="Ondertitel 2"/>
          <p:cNvSpPr>
            <a:spLocks noGrp="1"/>
          </p:cNvSpPr>
          <p:nvPr>
            <p:ph type="subTitle" idx="1" hasCustomPrompt="1"/>
          </p:nvPr>
        </p:nvSpPr>
        <p:spPr>
          <a:xfrm>
            <a:off x="1082565" y="2602523"/>
            <a:ext cx="9000955" cy="3557117"/>
          </a:xfrm>
        </p:spPr>
        <p:txBody>
          <a:bodyPr>
            <a:normAutofit/>
          </a:bodyPr>
          <a:lstStyle>
            <a:lvl1pPr marL="342900" indent="-342900" algn="l">
              <a:buFont typeface="Arial" charset="0"/>
              <a:buChar char="•"/>
              <a:defRPr sz="2400" b="1" i="0" baseline="0">
                <a:solidFill>
                  <a:schemeClr val="accent1"/>
                </a:solidFill>
                <a:latin typeface="Brooklyn Samuels No5" charset="0"/>
                <a:ea typeface="Brooklyn Samuels No5" charset="0"/>
                <a:cs typeface="Brooklyn Samuels No5"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err="1"/>
              <a:t>Bullet</a:t>
            </a:r>
            <a:r>
              <a:rPr lang="nl-NL"/>
              <a:t> nummer 1</a:t>
            </a:r>
          </a:p>
          <a:p>
            <a:r>
              <a:rPr lang="nl-NL" err="1"/>
              <a:t>Bullet</a:t>
            </a:r>
            <a:r>
              <a:rPr lang="nl-NL"/>
              <a:t> nummer 2</a:t>
            </a:r>
          </a:p>
        </p:txBody>
      </p:sp>
      <p:grpSp>
        <p:nvGrpSpPr>
          <p:cNvPr id="16" name="Groeperen 15"/>
          <p:cNvGrpSpPr/>
          <p:nvPr userDrawn="1"/>
        </p:nvGrpSpPr>
        <p:grpSpPr>
          <a:xfrm>
            <a:off x="10750709" y="5377737"/>
            <a:ext cx="737692" cy="737690"/>
            <a:chOff x="10766909" y="5381176"/>
            <a:chExt cx="737692" cy="737690"/>
          </a:xfrm>
        </p:grpSpPr>
        <p:sp>
          <p:nvSpPr>
            <p:cNvPr id="17" name="Blokboog 16"/>
            <p:cNvSpPr/>
            <p:nvPr userDrawn="1"/>
          </p:nvSpPr>
          <p:spPr>
            <a:xfrm rot="18797909">
              <a:off x="10766911" y="5381176"/>
              <a:ext cx="737690" cy="737690"/>
            </a:xfrm>
            <a:prstGeom prst="blockArc">
              <a:avLst/>
            </a:pr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Blokboog 18"/>
            <p:cNvSpPr/>
            <p:nvPr userDrawn="1"/>
          </p:nvSpPr>
          <p:spPr>
            <a:xfrm rot="7997909">
              <a:off x="10766909" y="5381176"/>
              <a:ext cx="737690" cy="737690"/>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pic>
        <p:nvPicPr>
          <p:cNvPr id="20" name="Afbeelding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092" y="6353942"/>
            <a:ext cx="1466627" cy="332105"/>
          </a:xfrm>
          <a:prstGeom prst="rect">
            <a:avLst/>
          </a:prstGeom>
        </p:spPr>
      </p:pic>
    </p:spTree>
    <p:extLst>
      <p:ext uri="{BB962C8B-B14F-4D97-AF65-F5344CB8AC3E}">
        <p14:creationId xmlns:p14="http://schemas.microsoft.com/office/powerpoint/2010/main" val="121228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6_Titel en object">
    <p:spTree>
      <p:nvGrpSpPr>
        <p:cNvPr id="1" name=""/>
        <p:cNvGrpSpPr/>
        <p:nvPr/>
      </p:nvGrpSpPr>
      <p:grpSpPr>
        <a:xfrm>
          <a:off x="0" y="0"/>
          <a:ext cx="0" cy="0"/>
          <a:chOff x="0" y="0"/>
          <a:chExt cx="0" cy="0"/>
        </a:xfrm>
      </p:grpSpPr>
      <p:pic>
        <p:nvPicPr>
          <p:cNvPr id="7" name="Afbeelding 6" descr="96pix_grid_blauw.png"/>
          <p:cNvPicPr>
            <a:picLocks noChangeAspect="1"/>
          </p:cNvPicPr>
          <p:nvPr userDrawn="1"/>
        </p:nvPicPr>
        <p:blipFill>
          <a:blip r:embed="rId2">
            <a:alphaModFix amt="20000"/>
          </a:blip>
          <a:stretch>
            <a:fillRect/>
          </a:stretch>
        </p:blipFill>
        <p:spPr>
          <a:xfrm>
            <a:off x="1" y="1674"/>
            <a:ext cx="12192000" cy="6854650"/>
          </a:xfrm>
          <a:prstGeom prst="rect">
            <a:avLst/>
          </a:prstGeom>
        </p:spPr>
      </p:pic>
    </p:spTree>
    <p:extLst>
      <p:ext uri="{BB962C8B-B14F-4D97-AF65-F5344CB8AC3E}">
        <p14:creationId xmlns:p14="http://schemas.microsoft.com/office/powerpoint/2010/main" val="55889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SLIDE + 100% FOTO #2">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DB2C018A-2135-42FD-B1B3-1AD24846299D}"/>
              </a:ext>
            </a:extLst>
          </p:cNvPr>
          <p:cNvSpPr>
            <a:spLocks noGrp="1"/>
          </p:cNvSpPr>
          <p:nvPr>
            <p:ph type="pic" sz="quarter" idx="14" hasCustomPrompt="1"/>
          </p:nvPr>
        </p:nvSpPr>
        <p:spPr>
          <a:xfrm>
            <a:off x="-16571" y="0"/>
            <a:ext cx="12233317" cy="6858000"/>
          </a:xfrm>
          <a:prstGeom prst="rect">
            <a:avLst/>
          </a:prstGeom>
          <a:solidFill>
            <a:schemeClr val="bg2">
              <a:lumMod val="90000"/>
            </a:schemeClr>
          </a:solid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n-NO" sz="2400" b="0" spc="50" baseline="0">
                <a:solidFill>
                  <a:schemeClr val="accent2"/>
                </a:solidFill>
                <a:latin typeface="+mj-lt"/>
                <a:cs typeface="Calibri" panose="020F0502020204030204" pitchFamily="34" charset="0"/>
              </a:rPr>
              <a:t>TITEL SLIDE + 100% FOTO #2</a:t>
            </a:r>
          </a:p>
        </p:txBody>
      </p:sp>
      <p:sp>
        <p:nvSpPr>
          <p:cNvPr id="62" name="Tijdelijke aanduiding voor tekst 13">
            <a:extLst>
              <a:ext uri="{FF2B5EF4-FFF2-40B4-BE49-F238E27FC236}">
                <a16:creationId xmlns:a16="http://schemas.microsoft.com/office/drawing/2014/main" id="{3A340FB9-6C96-4EBE-88F1-862ADAA8FE6F}"/>
              </a:ext>
            </a:extLst>
          </p:cNvPr>
          <p:cNvSpPr>
            <a:spLocks noGrp="1"/>
          </p:cNvSpPr>
          <p:nvPr>
            <p:ph type="body" sz="quarter" idx="15" hasCustomPrompt="1"/>
          </p:nvPr>
        </p:nvSpPr>
        <p:spPr>
          <a:xfrm>
            <a:off x="-21441" y="0"/>
            <a:ext cx="7322785" cy="6858000"/>
          </a:xfrm>
          <a:blipFill>
            <a:blip r:embed="rId2" cstate="screen">
              <a:extLst>
                <a:ext uri="{28A0092B-C50C-407E-A947-70E740481C1C}">
                  <a14:useLocalDpi xmlns:a14="http://schemas.microsoft.com/office/drawing/2010/main"/>
                </a:ext>
              </a:extLst>
            </a:blip>
            <a:srcRect/>
            <a:stretch>
              <a:fillRect t="-290" r="568" b="-112"/>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sp>
        <p:nvSpPr>
          <p:cNvPr id="6" name="Titel 5"/>
          <p:cNvSpPr>
            <a:spLocks noGrp="1"/>
          </p:cNvSpPr>
          <p:nvPr>
            <p:ph type="title" hasCustomPrompt="1"/>
          </p:nvPr>
        </p:nvSpPr>
        <p:spPr>
          <a:xfrm>
            <a:off x="1096933" y="1185932"/>
            <a:ext cx="5648834" cy="1111395"/>
          </a:xfrm>
        </p:spPr>
        <p:txBody>
          <a:bodyPr anchor="b"/>
          <a:lstStyle>
            <a:lvl1pPr algn="ctr">
              <a:defRPr sz="4000"/>
            </a:lvl1pPr>
          </a:lstStyle>
          <a:p>
            <a:r>
              <a:rPr lang="nl-NL"/>
              <a:t>Plaats hier je presentatie titel</a:t>
            </a:r>
          </a:p>
        </p:txBody>
      </p:sp>
      <p:sp>
        <p:nvSpPr>
          <p:cNvPr id="14" name="Tijdelijke aanduiding voor tekst 13">
            <a:extLst>
              <a:ext uri="{FF2B5EF4-FFF2-40B4-BE49-F238E27FC236}">
                <a16:creationId xmlns:a16="http://schemas.microsoft.com/office/drawing/2014/main" id="{F16003CA-C211-4E25-930F-7506678492E4}"/>
              </a:ext>
            </a:extLst>
          </p:cNvPr>
          <p:cNvSpPr>
            <a:spLocks noGrp="1"/>
          </p:cNvSpPr>
          <p:nvPr>
            <p:ph type="body" sz="quarter" idx="13" hasCustomPrompt="1"/>
          </p:nvPr>
        </p:nvSpPr>
        <p:spPr>
          <a:xfrm>
            <a:off x="1096753" y="2592000"/>
            <a:ext cx="5648718" cy="690563"/>
          </a:xfrm>
        </p:spPr>
        <p:txBody>
          <a:bodyPr/>
          <a:lstStyle>
            <a:lvl1pPr marL="0" indent="0" algn="ctr">
              <a:buNone/>
              <a:defRPr sz="1800">
                <a:solidFill>
                  <a:schemeClr val="tx2"/>
                </a:solidFill>
              </a:defRPr>
            </a:lvl1pPr>
            <a:lvl2pPr marL="217488" indent="0">
              <a:buNone/>
              <a:defRPr/>
            </a:lvl2pPr>
          </a:lstStyle>
          <a:p>
            <a:pPr lvl="0"/>
            <a:r>
              <a:rPr lang="nl-NL"/>
              <a:t>Naam Achternaam, Datum 2019</a:t>
            </a:r>
          </a:p>
        </p:txBody>
      </p:sp>
      <p:sp>
        <p:nvSpPr>
          <p:cNvPr id="66" name="Tijdelijke aanduiding voor tekst 13">
            <a:extLst>
              <a:ext uri="{FF2B5EF4-FFF2-40B4-BE49-F238E27FC236}">
                <a16:creationId xmlns:a16="http://schemas.microsoft.com/office/drawing/2014/main" id="{6D0505A6-86C8-4FD1-95AB-CC5F8D744724}"/>
              </a:ext>
            </a:extLst>
          </p:cNvPr>
          <p:cNvSpPr>
            <a:spLocks noGrp="1"/>
          </p:cNvSpPr>
          <p:nvPr>
            <p:ph type="body" sz="quarter" idx="17" hasCustomPrompt="1"/>
          </p:nvPr>
        </p:nvSpPr>
        <p:spPr>
          <a:xfrm>
            <a:off x="10175261" y="301748"/>
            <a:ext cx="1488314" cy="461524"/>
          </a:xfrm>
          <a:blipFill>
            <a:blip r:embed="rId3" cstate="screen">
              <a:extLst>
                <a:ext uri="{28A0092B-C50C-407E-A947-70E740481C1C}">
                  <a14:useLocalDpi xmlns:a14="http://schemas.microsoft.com/office/drawing/2010/main"/>
                </a:ext>
              </a:extLst>
            </a:blip>
            <a:srcRect/>
            <a:stretch>
              <a:fillRect l="1706" r="2884"/>
            </a:stretch>
          </a:blipFill>
        </p:spPr>
        <p:txBody>
          <a:bodyPr/>
          <a:lstStyle>
            <a:lvl1pPr marL="0" indent="0" algn="ctr">
              <a:buNone/>
              <a:defRPr sz="1800">
                <a:solidFill>
                  <a:schemeClr val="tx2"/>
                </a:solidFill>
              </a:defRPr>
            </a:lvl1pPr>
            <a:lvl2pPr marL="217488" indent="0">
              <a:buNone/>
              <a:defRPr/>
            </a:lvl2pPr>
          </a:lstStyle>
          <a:p>
            <a:pPr lvl="0"/>
            <a:r>
              <a:rPr lang="nl-NL"/>
              <a:t> </a:t>
            </a:r>
          </a:p>
        </p:txBody>
      </p:sp>
      <p:grpSp>
        <p:nvGrpSpPr>
          <p:cNvPr id="11" name="Groep 10">
            <a:extLst>
              <a:ext uri="{FF2B5EF4-FFF2-40B4-BE49-F238E27FC236}">
                <a16:creationId xmlns:a16="http://schemas.microsoft.com/office/drawing/2014/main" id="{107A9478-F998-4AFB-A6D3-6A7874BAC1F5}"/>
              </a:ext>
            </a:extLst>
          </p:cNvPr>
          <p:cNvGrpSpPr/>
          <p:nvPr userDrawn="1"/>
        </p:nvGrpSpPr>
        <p:grpSpPr>
          <a:xfrm>
            <a:off x="12409889" y="-19498"/>
            <a:ext cx="3482383" cy="6877579"/>
            <a:chOff x="12391601" y="-19498"/>
            <a:chExt cx="3482383" cy="6877579"/>
          </a:xfrm>
        </p:grpSpPr>
        <p:pic>
          <p:nvPicPr>
            <p:cNvPr id="13" name="Afbeelding 12">
              <a:extLst>
                <a:ext uri="{FF2B5EF4-FFF2-40B4-BE49-F238E27FC236}">
                  <a16:creationId xmlns:a16="http://schemas.microsoft.com/office/drawing/2014/main" id="{790A705F-8120-498E-B828-AAB0DE41B13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800F31EE-899A-4986-8C2A-36786B425572}"/>
                </a:ext>
              </a:extLst>
            </p:cNvPr>
            <p:cNvGrpSpPr/>
            <p:nvPr userDrawn="1"/>
          </p:nvGrpSpPr>
          <p:grpSpPr>
            <a:xfrm>
              <a:off x="12391601" y="-19498"/>
              <a:ext cx="3482383" cy="6877579"/>
              <a:chOff x="12391601" y="-19498"/>
              <a:chExt cx="3482383" cy="6877579"/>
            </a:xfrm>
          </p:grpSpPr>
          <p:grpSp>
            <p:nvGrpSpPr>
              <p:cNvPr id="16" name="Meer informatie">
                <a:extLst>
                  <a:ext uri="{FF2B5EF4-FFF2-40B4-BE49-F238E27FC236}">
                    <a16:creationId xmlns:a16="http://schemas.microsoft.com/office/drawing/2014/main" id="{19AF07FA-338D-42B0-BA85-7A1A957EF4B2}"/>
                  </a:ext>
                </a:extLst>
              </p:cNvPr>
              <p:cNvGrpSpPr/>
              <p:nvPr userDrawn="1"/>
            </p:nvGrpSpPr>
            <p:grpSpPr>
              <a:xfrm>
                <a:off x="12396764" y="6074808"/>
                <a:ext cx="3178515" cy="783273"/>
                <a:chOff x="-3741486" y="5015412"/>
                <a:chExt cx="3178515" cy="783273"/>
              </a:xfrm>
            </p:grpSpPr>
            <p:sp>
              <p:nvSpPr>
                <p:cNvPr id="83" name="Freeform 101">
                  <a:extLst>
                    <a:ext uri="{FF2B5EF4-FFF2-40B4-BE49-F238E27FC236}">
                      <a16:creationId xmlns:a16="http://schemas.microsoft.com/office/drawing/2014/main" id="{D2898947-53C6-4870-8145-D5A80093D6C8}"/>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4" name="Rechthoek 83">
                  <a:extLst>
                    <a:ext uri="{FF2B5EF4-FFF2-40B4-BE49-F238E27FC236}">
                      <a16:creationId xmlns:a16="http://schemas.microsoft.com/office/drawing/2014/main" id="{4A75E6E3-8A5B-40FD-9D5E-C4EF72BC7F9F}"/>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5" name="Rechte verbindingslijn 84">
                  <a:extLst>
                    <a:ext uri="{FF2B5EF4-FFF2-40B4-BE49-F238E27FC236}">
                      <a16:creationId xmlns:a16="http://schemas.microsoft.com/office/drawing/2014/main" id="{DEFEA038-2F4D-4405-B8B9-5B217B804B53}"/>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DF2CD9A7-03E0-44E7-AC1D-ACAB482944EC}"/>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9485C88E-095A-436A-8273-B2B3904737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27577595-F99B-43BC-A5FA-4CE2B99A31C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5807057A-3B7F-4C59-8541-C77BA8F167A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id="{F09FEDE0-0A9E-4F7D-A855-22F8748E944E}"/>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2" name="Rechte verbindingslijn 21">
                <a:extLst>
                  <a:ext uri="{FF2B5EF4-FFF2-40B4-BE49-F238E27FC236}">
                    <a16:creationId xmlns:a16="http://schemas.microsoft.com/office/drawing/2014/main" id="{875FFB7B-5A1B-4F89-9DD2-FF2A62DA7CCB}"/>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3" name="Ovaal 22">
                <a:extLst>
                  <a:ext uri="{FF2B5EF4-FFF2-40B4-BE49-F238E27FC236}">
                    <a16:creationId xmlns:a16="http://schemas.microsoft.com/office/drawing/2014/main" id="{B4B366C2-75A7-49CE-8830-7FC5BF82EA1F}"/>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BBF9A79D-487D-475B-9FCB-C2976456076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007D1F7C-2DC2-4E85-BD95-05697992D21B}"/>
                  </a:ext>
                </a:extLst>
              </p:cNvPr>
              <p:cNvGrpSpPr/>
              <p:nvPr userDrawn="1"/>
            </p:nvGrpSpPr>
            <p:grpSpPr>
              <a:xfrm>
                <a:off x="12757282" y="2184550"/>
                <a:ext cx="825500" cy="209550"/>
                <a:chOff x="13504624" y="2482850"/>
                <a:chExt cx="825500" cy="209550"/>
              </a:xfrm>
            </p:grpSpPr>
            <p:sp>
              <p:nvSpPr>
                <p:cNvPr id="80" name="Rechthoek 79">
                  <a:extLst>
                    <a:ext uri="{FF2B5EF4-FFF2-40B4-BE49-F238E27FC236}">
                      <a16:creationId xmlns:a16="http://schemas.microsoft.com/office/drawing/2014/main" id="{EDB7F9A1-117C-4B1A-AC0A-EF141F96F6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1" name="Rechte verbindingslijn 80">
                  <a:extLst>
                    <a:ext uri="{FF2B5EF4-FFF2-40B4-BE49-F238E27FC236}">
                      <a16:creationId xmlns:a16="http://schemas.microsoft.com/office/drawing/2014/main" id="{12024FDC-CADE-4A70-8746-F9B38B49C1F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2" name="Gelijkbenige driehoek 81">
                  <a:extLst>
                    <a:ext uri="{FF2B5EF4-FFF2-40B4-BE49-F238E27FC236}">
                      <a16:creationId xmlns:a16="http://schemas.microsoft.com/office/drawing/2014/main" id="{4F4C3817-A456-41E4-AD40-4ACF0932AF8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6" name="Groep 25">
                <a:extLst>
                  <a:ext uri="{FF2B5EF4-FFF2-40B4-BE49-F238E27FC236}">
                    <a16:creationId xmlns:a16="http://schemas.microsoft.com/office/drawing/2014/main" id="{F12C77B6-979B-40AB-ACF7-6A5E1B2DAE82}"/>
                  </a:ext>
                </a:extLst>
              </p:cNvPr>
              <p:cNvGrpSpPr/>
              <p:nvPr userDrawn="1"/>
            </p:nvGrpSpPr>
            <p:grpSpPr>
              <a:xfrm>
                <a:off x="12757282" y="1141626"/>
                <a:ext cx="294789" cy="318834"/>
                <a:chOff x="14466489" y="1001522"/>
                <a:chExt cx="290627" cy="314333"/>
              </a:xfrm>
            </p:grpSpPr>
            <p:sp>
              <p:nvSpPr>
                <p:cNvPr id="74" name="Rechthoek 73">
                  <a:extLst>
                    <a:ext uri="{FF2B5EF4-FFF2-40B4-BE49-F238E27FC236}">
                      <a16:creationId xmlns:a16="http://schemas.microsoft.com/office/drawing/2014/main" id="{1C227324-7EAC-45BA-98C6-6B8C5642733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5" name="Ovaal 74">
                  <a:extLst>
                    <a:ext uri="{FF2B5EF4-FFF2-40B4-BE49-F238E27FC236}">
                      <a16:creationId xmlns:a16="http://schemas.microsoft.com/office/drawing/2014/main" id="{3BBBFB36-A248-4274-9A48-4D0AF8F1075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Vrije vorm: vorm 75">
                  <a:extLst>
                    <a:ext uri="{FF2B5EF4-FFF2-40B4-BE49-F238E27FC236}">
                      <a16:creationId xmlns:a16="http://schemas.microsoft.com/office/drawing/2014/main" id="{79602782-702D-40F1-8D27-EA6ECBC2433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Rechthoek: afgeronde hoeken 76">
                  <a:extLst>
                    <a:ext uri="{FF2B5EF4-FFF2-40B4-BE49-F238E27FC236}">
                      <a16:creationId xmlns:a16="http://schemas.microsoft.com/office/drawing/2014/main" id="{58FEF364-0B1B-4A9B-9797-3E54ED00224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8" name="Rechte verbindingslijn 77">
                  <a:extLst>
                    <a:ext uri="{FF2B5EF4-FFF2-40B4-BE49-F238E27FC236}">
                      <a16:creationId xmlns:a16="http://schemas.microsoft.com/office/drawing/2014/main" id="{1E856032-D6E0-4EF5-B830-A77A03C5192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837DCAFC-204D-42C8-A100-A7A1C568BDDA}"/>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FDEBBB86-A13A-4A2E-B733-71993CDD7CA9}"/>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8" name="Rechthoek 27">
                <a:extLst>
                  <a:ext uri="{FF2B5EF4-FFF2-40B4-BE49-F238E27FC236}">
                    <a16:creationId xmlns:a16="http://schemas.microsoft.com/office/drawing/2014/main" id="{3516B1A4-15F2-45D0-AD2F-448CE83436BC}"/>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 name="Rechte verbindingslijn 28">
                <a:extLst>
                  <a:ext uri="{FF2B5EF4-FFF2-40B4-BE49-F238E27FC236}">
                    <a16:creationId xmlns:a16="http://schemas.microsoft.com/office/drawing/2014/main" id="{6AD84929-D09D-41F7-B84A-084E7AF9FDF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 name="Groep 29">
                <a:extLst>
                  <a:ext uri="{FF2B5EF4-FFF2-40B4-BE49-F238E27FC236}">
                    <a16:creationId xmlns:a16="http://schemas.microsoft.com/office/drawing/2014/main" id="{5885B32F-7A87-45E4-9A5C-6ACA780308CB}"/>
                  </a:ext>
                </a:extLst>
              </p:cNvPr>
              <p:cNvGrpSpPr/>
              <p:nvPr userDrawn="1"/>
            </p:nvGrpSpPr>
            <p:grpSpPr>
              <a:xfrm>
                <a:off x="13684396" y="3509250"/>
                <a:ext cx="1195438" cy="678267"/>
                <a:chOff x="12757284" y="3224292"/>
                <a:chExt cx="1195438" cy="678267"/>
              </a:xfrm>
            </p:grpSpPr>
            <p:sp>
              <p:nvSpPr>
                <p:cNvPr id="51" name="Rechthoek 50">
                  <a:extLst>
                    <a:ext uri="{FF2B5EF4-FFF2-40B4-BE49-F238E27FC236}">
                      <a16:creationId xmlns:a16="http://schemas.microsoft.com/office/drawing/2014/main" id="{DF746D68-9A02-43E5-B960-1ABE5B647703}"/>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2" name="Rechthoek 51">
                  <a:extLst>
                    <a:ext uri="{FF2B5EF4-FFF2-40B4-BE49-F238E27FC236}">
                      <a16:creationId xmlns:a16="http://schemas.microsoft.com/office/drawing/2014/main" id="{B97DB479-F5E5-477C-8255-91D563FEC55E}"/>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3" name="Groep 52">
                  <a:extLst>
                    <a:ext uri="{FF2B5EF4-FFF2-40B4-BE49-F238E27FC236}">
                      <a16:creationId xmlns:a16="http://schemas.microsoft.com/office/drawing/2014/main" id="{0F9329E4-A26B-498F-AA5D-9F2703F85C30}"/>
                    </a:ext>
                  </a:extLst>
                </p:cNvPr>
                <p:cNvGrpSpPr/>
                <p:nvPr userDrawn="1"/>
              </p:nvGrpSpPr>
              <p:grpSpPr>
                <a:xfrm>
                  <a:off x="12839234" y="3289794"/>
                  <a:ext cx="155951" cy="131922"/>
                  <a:chOff x="12968836" y="3354170"/>
                  <a:chExt cx="404806" cy="342433"/>
                </a:xfrm>
              </p:grpSpPr>
              <p:sp>
                <p:nvSpPr>
                  <p:cNvPr id="68" name="Rechthoek: afgeronde hoeken 67">
                    <a:extLst>
                      <a:ext uri="{FF2B5EF4-FFF2-40B4-BE49-F238E27FC236}">
                        <a16:creationId xmlns:a16="http://schemas.microsoft.com/office/drawing/2014/main" id="{12968234-5E3C-40DB-9500-DE0EC3A92FE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9" name="Rechthoek 68">
                    <a:extLst>
                      <a:ext uri="{FF2B5EF4-FFF2-40B4-BE49-F238E27FC236}">
                        <a16:creationId xmlns:a16="http://schemas.microsoft.com/office/drawing/2014/main" id="{2E5219F5-ED0A-42E3-A730-8B91C1B5C2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72C430B7-0041-455D-9DDF-B7115439DF5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3B84D4CC-7AD8-452A-A34B-537604E149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9FDC10E0-A772-4E9C-BA48-369170D118B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3" name="Rechthoek 72">
                    <a:extLst>
                      <a:ext uri="{FF2B5EF4-FFF2-40B4-BE49-F238E27FC236}">
                        <a16:creationId xmlns:a16="http://schemas.microsoft.com/office/drawing/2014/main" id="{96E769C4-D130-48CA-9F7C-52399F005EA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4" name="Groep 53">
                  <a:extLst>
                    <a:ext uri="{FF2B5EF4-FFF2-40B4-BE49-F238E27FC236}">
                      <a16:creationId xmlns:a16="http://schemas.microsoft.com/office/drawing/2014/main" id="{9F96A282-596A-4715-865A-084E938C36D1}"/>
                    </a:ext>
                  </a:extLst>
                </p:cNvPr>
                <p:cNvGrpSpPr/>
                <p:nvPr userDrawn="1"/>
              </p:nvGrpSpPr>
              <p:grpSpPr>
                <a:xfrm>
                  <a:off x="12819679" y="3589117"/>
                  <a:ext cx="166739" cy="218963"/>
                  <a:chOff x="12940828" y="3950597"/>
                  <a:chExt cx="432813" cy="568367"/>
                </a:xfrm>
              </p:grpSpPr>
              <p:grpSp>
                <p:nvGrpSpPr>
                  <p:cNvPr id="58" name="Groep 57">
                    <a:extLst>
                      <a:ext uri="{FF2B5EF4-FFF2-40B4-BE49-F238E27FC236}">
                        <a16:creationId xmlns:a16="http://schemas.microsoft.com/office/drawing/2014/main" id="{A7D2463F-3226-4EEE-B244-BACEE89D8E32}"/>
                      </a:ext>
                    </a:extLst>
                  </p:cNvPr>
                  <p:cNvGrpSpPr/>
                  <p:nvPr userDrawn="1"/>
                </p:nvGrpSpPr>
                <p:grpSpPr>
                  <a:xfrm>
                    <a:off x="13000382" y="4006891"/>
                    <a:ext cx="373259" cy="315747"/>
                    <a:chOff x="12968836" y="3354170"/>
                    <a:chExt cx="404806" cy="342433"/>
                  </a:xfrm>
                </p:grpSpPr>
                <p:sp>
                  <p:nvSpPr>
                    <p:cNvPr id="60" name="Rechthoek: afgeronde hoeken 59">
                      <a:extLst>
                        <a:ext uri="{FF2B5EF4-FFF2-40B4-BE49-F238E27FC236}">
                          <a16:creationId xmlns:a16="http://schemas.microsoft.com/office/drawing/2014/main" id="{71340852-8313-4F24-BEB2-D6767365938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1" name="Rechthoek 60">
                      <a:extLst>
                        <a:ext uri="{FF2B5EF4-FFF2-40B4-BE49-F238E27FC236}">
                          <a16:creationId xmlns:a16="http://schemas.microsoft.com/office/drawing/2014/main" id="{F6BC28EF-DB78-41B9-A9AF-079832763DF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3" name="Rechthoek 62">
                      <a:extLst>
                        <a:ext uri="{FF2B5EF4-FFF2-40B4-BE49-F238E27FC236}">
                          <a16:creationId xmlns:a16="http://schemas.microsoft.com/office/drawing/2014/main" id="{9523602D-A412-416B-AA06-1F7CDE37FB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74B326B8-3AB0-4FAF-95D4-CE858B97B4F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3E7D6392-07C9-44AC-9891-8E2ED8FDFDC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7" name="Rechthoek 66">
                      <a:extLst>
                        <a:ext uri="{FF2B5EF4-FFF2-40B4-BE49-F238E27FC236}">
                          <a16:creationId xmlns:a16="http://schemas.microsoft.com/office/drawing/2014/main" id="{EB0B281A-B985-457E-84A2-5B8BE19ABA0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59" name="Boog 58">
                    <a:extLst>
                      <a:ext uri="{FF2B5EF4-FFF2-40B4-BE49-F238E27FC236}">
                        <a16:creationId xmlns:a16="http://schemas.microsoft.com/office/drawing/2014/main" id="{C05E6065-BD0E-4FBB-A8D6-FB3CB9B5C14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5" name="Tekstvak 54">
                  <a:extLst>
                    <a:ext uri="{FF2B5EF4-FFF2-40B4-BE49-F238E27FC236}">
                      <a16:creationId xmlns:a16="http://schemas.microsoft.com/office/drawing/2014/main" id="{C9FFBF5D-E3E9-451A-9C13-44E555D06CED}"/>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6" name="Tekstvak 55">
                  <a:extLst>
                    <a:ext uri="{FF2B5EF4-FFF2-40B4-BE49-F238E27FC236}">
                      <a16:creationId xmlns:a16="http://schemas.microsoft.com/office/drawing/2014/main" id="{86055169-A895-4DA6-9399-7C72C5E74029}"/>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7" name="Picture 3">
                  <a:extLst>
                    <a:ext uri="{FF2B5EF4-FFF2-40B4-BE49-F238E27FC236}">
                      <a16:creationId xmlns:a16="http://schemas.microsoft.com/office/drawing/2014/main" id="{B54C571A-8E49-4AF5-A64E-1FB8CA632C91}"/>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Rechte verbindingslijn 30">
                <a:extLst>
                  <a:ext uri="{FF2B5EF4-FFF2-40B4-BE49-F238E27FC236}">
                    <a16:creationId xmlns:a16="http://schemas.microsoft.com/office/drawing/2014/main" id="{88BE2406-E831-4C26-BB5D-1016CFB0DA90}"/>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2" name="Ovaal 31">
                <a:extLst>
                  <a:ext uri="{FF2B5EF4-FFF2-40B4-BE49-F238E27FC236}">
                    <a16:creationId xmlns:a16="http://schemas.microsoft.com/office/drawing/2014/main" id="{A84CE866-AAF8-4FFB-8682-BB5721266DD4}"/>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F5BC8407-7F78-4FDC-8A66-6DA71B990E6E}"/>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4" name="Groep 33">
                <a:extLst>
                  <a:ext uri="{FF2B5EF4-FFF2-40B4-BE49-F238E27FC236}">
                    <a16:creationId xmlns:a16="http://schemas.microsoft.com/office/drawing/2014/main" id="{BE6CC42A-AF82-4B86-A25B-D7FA08CF5388}"/>
                  </a:ext>
                </a:extLst>
              </p:cNvPr>
              <p:cNvGrpSpPr/>
              <p:nvPr userDrawn="1"/>
            </p:nvGrpSpPr>
            <p:grpSpPr>
              <a:xfrm>
                <a:off x="12696514" y="5200958"/>
                <a:ext cx="514284" cy="612918"/>
                <a:chOff x="12682980" y="3403241"/>
                <a:chExt cx="622284" cy="741632"/>
              </a:xfrm>
            </p:grpSpPr>
            <p:grpSp>
              <p:nvGrpSpPr>
                <p:cNvPr id="35" name="Groep 34">
                  <a:extLst>
                    <a:ext uri="{FF2B5EF4-FFF2-40B4-BE49-F238E27FC236}">
                      <a16:creationId xmlns:a16="http://schemas.microsoft.com/office/drawing/2014/main" id="{7DD9A81E-CA98-4451-B167-9E8FEF5CB52B}"/>
                    </a:ext>
                  </a:extLst>
                </p:cNvPr>
                <p:cNvGrpSpPr/>
                <p:nvPr userDrawn="1"/>
              </p:nvGrpSpPr>
              <p:grpSpPr>
                <a:xfrm>
                  <a:off x="12771568" y="3403241"/>
                  <a:ext cx="467138" cy="448489"/>
                  <a:chOff x="12782195" y="3403241"/>
                  <a:chExt cx="467138" cy="448489"/>
                </a:xfrm>
              </p:grpSpPr>
              <p:grpSp>
                <p:nvGrpSpPr>
                  <p:cNvPr id="38" name="Groep 37">
                    <a:extLst>
                      <a:ext uri="{FF2B5EF4-FFF2-40B4-BE49-F238E27FC236}">
                        <a16:creationId xmlns:a16="http://schemas.microsoft.com/office/drawing/2014/main" id="{7CFE163E-2636-4A29-BFC2-7953D9BEBCE1}"/>
                      </a:ext>
                    </a:extLst>
                  </p:cNvPr>
                  <p:cNvGrpSpPr/>
                  <p:nvPr userDrawn="1"/>
                </p:nvGrpSpPr>
                <p:grpSpPr>
                  <a:xfrm>
                    <a:off x="12782195" y="3403241"/>
                    <a:ext cx="412967" cy="393907"/>
                    <a:chOff x="13554906" y="3320109"/>
                    <a:chExt cx="443906" cy="423419"/>
                  </a:xfrm>
                </p:grpSpPr>
                <p:grpSp>
                  <p:nvGrpSpPr>
                    <p:cNvPr id="45" name="Groep 44">
                      <a:extLst>
                        <a:ext uri="{FF2B5EF4-FFF2-40B4-BE49-F238E27FC236}">
                          <a16:creationId xmlns:a16="http://schemas.microsoft.com/office/drawing/2014/main" id="{606F6E22-B552-4110-A9E5-50CE3787CA16}"/>
                        </a:ext>
                      </a:extLst>
                    </p:cNvPr>
                    <p:cNvGrpSpPr/>
                    <p:nvPr userDrawn="1"/>
                  </p:nvGrpSpPr>
                  <p:grpSpPr>
                    <a:xfrm>
                      <a:off x="13554906" y="3320109"/>
                      <a:ext cx="443906" cy="423419"/>
                      <a:chOff x="12909684" y="1276143"/>
                      <a:chExt cx="443906" cy="423419"/>
                    </a:xfrm>
                  </p:grpSpPr>
                  <p:sp>
                    <p:nvSpPr>
                      <p:cNvPr id="48" name="Rechthoek 47">
                        <a:extLst>
                          <a:ext uri="{FF2B5EF4-FFF2-40B4-BE49-F238E27FC236}">
                            <a16:creationId xmlns:a16="http://schemas.microsoft.com/office/drawing/2014/main" id="{0A147B31-6CE5-4DC3-A7A5-C451B3F7B1B5}"/>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9" name="Rechthoek 48">
                        <a:extLst>
                          <a:ext uri="{FF2B5EF4-FFF2-40B4-BE49-F238E27FC236}">
                            <a16:creationId xmlns:a16="http://schemas.microsoft.com/office/drawing/2014/main" id="{1E44672A-7FE7-4646-9E26-D960D94D710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Ovaal 49">
                        <a:extLst>
                          <a:ext uri="{FF2B5EF4-FFF2-40B4-BE49-F238E27FC236}">
                            <a16:creationId xmlns:a16="http://schemas.microsoft.com/office/drawing/2014/main" id="{0E40307E-B72D-4171-B742-4A855F3ED5D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6" name="Afbeelding 45">
                      <a:extLst>
                        <a:ext uri="{FF2B5EF4-FFF2-40B4-BE49-F238E27FC236}">
                          <a16:creationId xmlns:a16="http://schemas.microsoft.com/office/drawing/2014/main" id="{2474A911-D537-41CB-9B54-CF4AFFF15A00}"/>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B66E09F4-A965-49B6-8280-F854D0623EEB}"/>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9" name="Groep 38">
                    <a:extLst>
                      <a:ext uri="{FF2B5EF4-FFF2-40B4-BE49-F238E27FC236}">
                        <a16:creationId xmlns:a16="http://schemas.microsoft.com/office/drawing/2014/main" id="{05FA1EFE-A944-4890-A7AF-5368463964DD}"/>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551FCC53-7447-4A84-8CA8-1EBEE195FB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4" name="Rechthoek 43">
                      <a:extLst>
                        <a:ext uri="{FF2B5EF4-FFF2-40B4-BE49-F238E27FC236}">
                          <a16:creationId xmlns:a16="http://schemas.microsoft.com/office/drawing/2014/main" id="{89EFA08C-1CC5-41C8-94FB-1D6AE4D0167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0" name="Groep 39">
                    <a:extLst>
                      <a:ext uri="{FF2B5EF4-FFF2-40B4-BE49-F238E27FC236}">
                        <a16:creationId xmlns:a16="http://schemas.microsoft.com/office/drawing/2014/main" id="{F6D46E3E-6C69-4243-86A4-56D4E1466ED1}"/>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1397D735-98B9-49D6-BA79-0CC10E0D1D5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 name="Rechthoek 41">
                      <a:extLst>
                        <a:ext uri="{FF2B5EF4-FFF2-40B4-BE49-F238E27FC236}">
                          <a16:creationId xmlns:a16="http://schemas.microsoft.com/office/drawing/2014/main" id="{B04C8CC9-C5C5-4B4B-8603-7A3E1D36F7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6" name="Rechthoek 35">
                  <a:extLst>
                    <a:ext uri="{FF2B5EF4-FFF2-40B4-BE49-F238E27FC236}">
                      <a16:creationId xmlns:a16="http://schemas.microsoft.com/office/drawing/2014/main" id="{6C2A6414-A723-46C1-9440-881784E4B29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7" name="Gelijkbenige driehoek 36">
                  <a:extLst>
                    <a:ext uri="{FF2B5EF4-FFF2-40B4-BE49-F238E27FC236}">
                      <a16:creationId xmlns:a16="http://schemas.microsoft.com/office/drawing/2014/main" id="{60261A40-281B-4B1C-BEAC-278DD0FB2E85}"/>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365717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OFDSTUK SLIDE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F33D3B1-834D-469E-9DE8-53CBC0535382}"/>
              </a:ext>
            </a:extLst>
          </p:cNvPr>
          <p:cNvSpPr/>
          <p:nvPr userDrawn="1"/>
        </p:nvSpPr>
        <p:spPr>
          <a:xfrm>
            <a:off x="-10750" y="0"/>
            <a:ext cx="122027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8">
            <a:extLst>
              <a:ext uri="{FF2B5EF4-FFF2-40B4-BE49-F238E27FC236}">
                <a16:creationId xmlns:a16="http://schemas.microsoft.com/office/drawing/2014/main" id="{D5A939AD-6BCB-4FE2-8FDB-FEFFA3DE33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1441" y="0"/>
            <a:ext cx="7254009"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HOOFDSTUK SLIDE (BLAUW)</a:t>
            </a:r>
          </a:p>
        </p:txBody>
      </p:sp>
      <p:sp>
        <p:nvSpPr>
          <p:cNvPr id="9" name="Tijdelijke aanduiding voor afbeelding 8">
            <a:extLst>
              <a:ext uri="{FF2B5EF4-FFF2-40B4-BE49-F238E27FC236}">
                <a16:creationId xmlns:a16="http://schemas.microsoft.com/office/drawing/2014/main" id="{37D7AE1C-668E-4833-B70A-727FF1D0668F}"/>
              </a:ext>
            </a:extLst>
          </p:cNvPr>
          <p:cNvSpPr>
            <a:spLocks noGrp="1"/>
          </p:cNvSpPr>
          <p:nvPr>
            <p:ph type="pic" sz="quarter" idx="14" hasCustomPrompt="1"/>
          </p:nvPr>
        </p:nvSpPr>
        <p:spPr>
          <a:xfrm>
            <a:off x="5638800" y="146956"/>
            <a:ext cx="6220352" cy="6335728"/>
          </a:xfrm>
          <a:prstGeom prst="rect">
            <a:avLst/>
          </a:prstGeom>
          <a:noFill/>
        </p:spPr>
        <p:txBody>
          <a:bodyPr bIns="1620000" anchor="ctr"/>
          <a:lstStyle>
            <a:lvl1pPr marL="0" indent="0" algn="ctr">
              <a:lnSpc>
                <a:spcPct val="90000"/>
              </a:lnSpc>
              <a:spcBef>
                <a:spcPts val="0"/>
              </a:spcBef>
              <a:spcAft>
                <a:spcPts val="0"/>
              </a:spcAft>
              <a:buNone/>
              <a:defRPr sz="1500" i="1">
                <a:solidFill>
                  <a:schemeClr val="bg1"/>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sp>
        <p:nvSpPr>
          <p:cNvPr id="15" name="Titel 5">
            <a:extLst>
              <a:ext uri="{FF2B5EF4-FFF2-40B4-BE49-F238E27FC236}">
                <a16:creationId xmlns:a16="http://schemas.microsoft.com/office/drawing/2014/main" id="{4A237110-0796-4058-A7AE-FEC89F7E9286}"/>
              </a:ext>
            </a:extLst>
          </p:cNvPr>
          <p:cNvSpPr>
            <a:spLocks noGrp="1"/>
          </p:cNvSpPr>
          <p:nvPr>
            <p:ph type="title" hasCustomPrompt="1"/>
          </p:nvPr>
        </p:nvSpPr>
        <p:spPr>
          <a:xfrm>
            <a:off x="1096933" y="1376432"/>
            <a:ext cx="5648834" cy="1111395"/>
          </a:xfrm>
        </p:spPr>
        <p:txBody>
          <a:bodyPr anchor="ctr"/>
          <a:lstStyle>
            <a:lvl1pPr algn="ctr">
              <a:defRPr sz="4000">
                <a:solidFill>
                  <a:schemeClr val="bg1"/>
                </a:solidFill>
              </a:defRPr>
            </a:lvl1pPr>
          </a:lstStyle>
          <a:p>
            <a:r>
              <a:rPr lang="nl-NL"/>
              <a:t>Plaats hier je </a:t>
            </a:r>
            <a:br>
              <a:rPr lang="nl-NL"/>
            </a:br>
            <a:r>
              <a:rPr lang="nl-NL"/>
              <a:t>hoofdstuk titel</a:t>
            </a:r>
          </a:p>
        </p:txBody>
      </p:sp>
      <p:pic>
        <p:nvPicPr>
          <p:cNvPr id="86" name="Picture 17">
            <a:extLst>
              <a:ext uri="{FF2B5EF4-FFF2-40B4-BE49-F238E27FC236}">
                <a16:creationId xmlns:a16="http://schemas.microsoft.com/office/drawing/2014/main" id="{E808A474-A497-4C5E-AD1E-A317DC220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grpSp>
        <p:nvGrpSpPr>
          <p:cNvPr id="11" name="Groep 10">
            <a:extLst>
              <a:ext uri="{FF2B5EF4-FFF2-40B4-BE49-F238E27FC236}">
                <a16:creationId xmlns:a16="http://schemas.microsoft.com/office/drawing/2014/main" id="{8C223079-D636-48F1-AE72-46A63BC43A8C}"/>
              </a:ext>
            </a:extLst>
          </p:cNvPr>
          <p:cNvGrpSpPr/>
          <p:nvPr userDrawn="1"/>
        </p:nvGrpSpPr>
        <p:grpSpPr>
          <a:xfrm>
            <a:off x="12409889" y="-19498"/>
            <a:ext cx="3482383" cy="6877579"/>
            <a:chOff x="12391601" y="-19498"/>
            <a:chExt cx="3482383" cy="6877579"/>
          </a:xfrm>
        </p:grpSpPr>
        <p:pic>
          <p:nvPicPr>
            <p:cNvPr id="12" name="Afbeelding 11">
              <a:extLst>
                <a:ext uri="{FF2B5EF4-FFF2-40B4-BE49-F238E27FC236}">
                  <a16:creationId xmlns:a16="http://schemas.microsoft.com/office/drawing/2014/main" id="{643934BC-4E17-4D5E-9531-BC7CB7BFF5A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3" name="Instructie">
              <a:extLst>
                <a:ext uri="{FF2B5EF4-FFF2-40B4-BE49-F238E27FC236}">
                  <a16:creationId xmlns:a16="http://schemas.microsoft.com/office/drawing/2014/main" id="{B5D445A1-FA66-40AF-83D6-49C53A1BC480}"/>
                </a:ext>
              </a:extLst>
            </p:cNvPr>
            <p:cNvGrpSpPr/>
            <p:nvPr userDrawn="1"/>
          </p:nvGrpSpPr>
          <p:grpSpPr>
            <a:xfrm>
              <a:off x="12391601" y="-19498"/>
              <a:ext cx="3482383" cy="6877579"/>
              <a:chOff x="12391601" y="-19498"/>
              <a:chExt cx="3482383" cy="6877579"/>
            </a:xfrm>
          </p:grpSpPr>
          <p:grpSp>
            <p:nvGrpSpPr>
              <p:cNvPr id="16" name="Meer informatie">
                <a:extLst>
                  <a:ext uri="{FF2B5EF4-FFF2-40B4-BE49-F238E27FC236}">
                    <a16:creationId xmlns:a16="http://schemas.microsoft.com/office/drawing/2014/main" id="{2A18E27D-2FAD-48B0-B390-D4511E3FD020}"/>
                  </a:ext>
                </a:extLst>
              </p:cNvPr>
              <p:cNvGrpSpPr/>
              <p:nvPr userDrawn="1"/>
            </p:nvGrpSpPr>
            <p:grpSpPr>
              <a:xfrm>
                <a:off x="12396764" y="6074808"/>
                <a:ext cx="3178515" cy="783273"/>
                <a:chOff x="-3741486" y="5015412"/>
                <a:chExt cx="3178515" cy="783273"/>
              </a:xfrm>
            </p:grpSpPr>
            <p:sp>
              <p:nvSpPr>
                <p:cNvPr id="81" name="Freeform 101">
                  <a:extLst>
                    <a:ext uri="{FF2B5EF4-FFF2-40B4-BE49-F238E27FC236}">
                      <a16:creationId xmlns:a16="http://schemas.microsoft.com/office/drawing/2014/main" id="{3D639FDA-7776-4FA8-A822-29E92BEF272E}"/>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2" name="Rechthoek 81">
                  <a:extLst>
                    <a:ext uri="{FF2B5EF4-FFF2-40B4-BE49-F238E27FC236}">
                      <a16:creationId xmlns:a16="http://schemas.microsoft.com/office/drawing/2014/main" id="{73C69D7C-A857-4341-962D-FA585D449AAE}"/>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3" name="Rechte verbindingslijn 82">
                  <a:extLst>
                    <a:ext uri="{FF2B5EF4-FFF2-40B4-BE49-F238E27FC236}">
                      <a16:creationId xmlns:a16="http://schemas.microsoft.com/office/drawing/2014/main" id="{37FF6149-C7A9-4EAF-9728-015CCAA32040}"/>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7" name="Rechthoek 16">
                <a:extLst>
                  <a:ext uri="{FF2B5EF4-FFF2-40B4-BE49-F238E27FC236}">
                    <a16:creationId xmlns:a16="http://schemas.microsoft.com/office/drawing/2014/main" id="{DEE517B1-FD41-4B6C-8A92-AFF73F0F224B}"/>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 name="Ovaal 17">
                <a:extLst>
                  <a:ext uri="{FF2B5EF4-FFF2-40B4-BE49-F238E27FC236}">
                    <a16:creationId xmlns:a16="http://schemas.microsoft.com/office/drawing/2014/main" id="{2A95BD22-8617-442F-95E4-3734EA77D8C9}"/>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 name="Rechte verbindingslijn 18">
                <a:extLst>
                  <a:ext uri="{FF2B5EF4-FFF2-40B4-BE49-F238E27FC236}">
                    <a16:creationId xmlns:a16="http://schemas.microsoft.com/office/drawing/2014/main" id="{72DBB4E4-4DB3-49D1-844B-8895BEE2A81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0" name="Rechte verbindingslijn 19">
                <a:extLst>
                  <a:ext uri="{FF2B5EF4-FFF2-40B4-BE49-F238E27FC236}">
                    <a16:creationId xmlns:a16="http://schemas.microsoft.com/office/drawing/2014/main" id="{47E5CF2A-CD39-46F5-8C86-5D3A226B2C3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1" name="Rechthoek 20">
                <a:extLst>
                  <a:ext uri="{FF2B5EF4-FFF2-40B4-BE49-F238E27FC236}">
                    <a16:creationId xmlns:a16="http://schemas.microsoft.com/office/drawing/2014/main" id="{3BC2F3E1-E5AD-4F87-9072-A81C148306CF}"/>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2" name="Rechte verbindingslijn 21">
                <a:extLst>
                  <a:ext uri="{FF2B5EF4-FFF2-40B4-BE49-F238E27FC236}">
                    <a16:creationId xmlns:a16="http://schemas.microsoft.com/office/drawing/2014/main" id="{12371B2D-4703-4463-A5C4-940692551F7E}"/>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3" name="Ovaal 22">
                <a:extLst>
                  <a:ext uri="{FF2B5EF4-FFF2-40B4-BE49-F238E27FC236}">
                    <a16:creationId xmlns:a16="http://schemas.microsoft.com/office/drawing/2014/main" id="{91F94E04-9BFF-4C76-8B7E-A529385B6F24}"/>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14A91630-0FF2-4CFA-B0F4-9857D72FC394}"/>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8DE36815-BE1C-4BF9-BE01-C9F0BE891E22}"/>
                  </a:ext>
                </a:extLst>
              </p:cNvPr>
              <p:cNvGrpSpPr/>
              <p:nvPr userDrawn="1"/>
            </p:nvGrpSpPr>
            <p:grpSpPr>
              <a:xfrm>
                <a:off x="12757282" y="2184550"/>
                <a:ext cx="825500" cy="209550"/>
                <a:chOff x="13504624" y="2482850"/>
                <a:chExt cx="825500" cy="209550"/>
              </a:xfrm>
            </p:grpSpPr>
            <p:sp>
              <p:nvSpPr>
                <p:cNvPr id="78" name="Rechthoek 77">
                  <a:extLst>
                    <a:ext uri="{FF2B5EF4-FFF2-40B4-BE49-F238E27FC236}">
                      <a16:creationId xmlns:a16="http://schemas.microsoft.com/office/drawing/2014/main" id="{8CD2F296-1EC2-43CC-A011-1C36FE51136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79" name="Rechte verbindingslijn 78">
                  <a:extLst>
                    <a:ext uri="{FF2B5EF4-FFF2-40B4-BE49-F238E27FC236}">
                      <a16:creationId xmlns:a16="http://schemas.microsoft.com/office/drawing/2014/main" id="{9E6CA530-3ACC-47FC-9FE0-57823FC7EB0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13004F7B-1F42-4213-A7FA-880A05CB76D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6" name="Groep 25">
                <a:extLst>
                  <a:ext uri="{FF2B5EF4-FFF2-40B4-BE49-F238E27FC236}">
                    <a16:creationId xmlns:a16="http://schemas.microsoft.com/office/drawing/2014/main" id="{02CAB8D0-33AB-4195-99EE-F47A5480D05F}"/>
                  </a:ext>
                </a:extLst>
              </p:cNvPr>
              <p:cNvGrpSpPr/>
              <p:nvPr userDrawn="1"/>
            </p:nvGrpSpPr>
            <p:grpSpPr>
              <a:xfrm>
                <a:off x="12757282" y="1141626"/>
                <a:ext cx="294789" cy="318834"/>
                <a:chOff x="14466489" y="1001522"/>
                <a:chExt cx="290627" cy="314333"/>
              </a:xfrm>
            </p:grpSpPr>
            <p:sp>
              <p:nvSpPr>
                <p:cNvPr id="72" name="Rechthoek 71">
                  <a:extLst>
                    <a:ext uri="{FF2B5EF4-FFF2-40B4-BE49-F238E27FC236}">
                      <a16:creationId xmlns:a16="http://schemas.microsoft.com/office/drawing/2014/main" id="{42EF915E-573B-44C9-AFB9-C4FBDF530CD6}"/>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3" name="Ovaal 72">
                  <a:extLst>
                    <a:ext uri="{FF2B5EF4-FFF2-40B4-BE49-F238E27FC236}">
                      <a16:creationId xmlns:a16="http://schemas.microsoft.com/office/drawing/2014/main" id="{C62D99A7-588E-4E2A-B4D0-48B873B4CAC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4" name="Vrije vorm: vorm 73">
                  <a:extLst>
                    <a:ext uri="{FF2B5EF4-FFF2-40B4-BE49-F238E27FC236}">
                      <a16:creationId xmlns:a16="http://schemas.microsoft.com/office/drawing/2014/main" id="{9F29A405-7268-4EE9-A3D6-064C968CDA5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Rechthoek: afgeronde hoeken 74">
                  <a:extLst>
                    <a:ext uri="{FF2B5EF4-FFF2-40B4-BE49-F238E27FC236}">
                      <a16:creationId xmlns:a16="http://schemas.microsoft.com/office/drawing/2014/main" id="{F033F639-F61A-4DB6-B916-DC3C3574BAC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6" name="Rechte verbindingslijn 75">
                  <a:extLst>
                    <a:ext uri="{FF2B5EF4-FFF2-40B4-BE49-F238E27FC236}">
                      <a16:creationId xmlns:a16="http://schemas.microsoft.com/office/drawing/2014/main" id="{024B4685-A431-4E84-B90F-26F8510980A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Rechte verbindingslijn 76">
                  <a:extLst>
                    <a:ext uri="{FF2B5EF4-FFF2-40B4-BE49-F238E27FC236}">
                      <a16:creationId xmlns:a16="http://schemas.microsoft.com/office/drawing/2014/main" id="{7F35B435-3923-4AE4-8D29-46597840ADF3}"/>
                    </a:ext>
                  </a:extLst>
                </p:cNvPr>
                <p:cNvCxnSpPr>
                  <a:cxnSpLocks/>
                  <a:stCxn id="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CDD4615E-488E-4049-B31B-8A96F8EE2CD1}"/>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8" name="Rechthoek 27">
                <a:extLst>
                  <a:ext uri="{FF2B5EF4-FFF2-40B4-BE49-F238E27FC236}">
                    <a16:creationId xmlns:a16="http://schemas.microsoft.com/office/drawing/2014/main" id="{EA899E3C-4213-4DF5-8781-37DEE79CF197}"/>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 name="Rechte verbindingslijn 28">
                <a:extLst>
                  <a:ext uri="{FF2B5EF4-FFF2-40B4-BE49-F238E27FC236}">
                    <a16:creationId xmlns:a16="http://schemas.microsoft.com/office/drawing/2014/main" id="{E2D905F9-7F0C-47D3-94EE-9F7DA3D37A12}"/>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0" name="Groep 29">
                <a:extLst>
                  <a:ext uri="{FF2B5EF4-FFF2-40B4-BE49-F238E27FC236}">
                    <a16:creationId xmlns:a16="http://schemas.microsoft.com/office/drawing/2014/main" id="{0681DFD2-31A0-4A65-A58E-15EDF13E0388}"/>
                  </a:ext>
                </a:extLst>
              </p:cNvPr>
              <p:cNvGrpSpPr/>
              <p:nvPr userDrawn="1"/>
            </p:nvGrpSpPr>
            <p:grpSpPr>
              <a:xfrm>
                <a:off x="13684396" y="3509250"/>
                <a:ext cx="1195438" cy="678267"/>
                <a:chOff x="12757284" y="3224292"/>
                <a:chExt cx="1195438" cy="678267"/>
              </a:xfrm>
            </p:grpSpPr>
            <p:sp>
              <p:nvSpPr>
                <p:cNvPr id="51" name="Rechthoek 50">
                  <a:extLst>
                    <a:ext uri="{FF2B5EF4-FFF2-40B4-BE49-F238E27FC236}">
                      <a16:creationId xmlns:a16="http://schemas.microsoft.com/office/drawing/2014/main" id="{BD72D825-960C-4802-B024-B7A285B79CF1}"/>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2" name="Rechthoek 51">
                  <a:extLst>
                    <a:ext uri="{FF2B5EF4-FFF2-40B4-BE49-F238E27FC236}">
                      <a16:creationId xmlns:a16="http://schemas.microsoft.com/office/drawing/2014/main" id="{A6105D2C-F010-403C-A33D-52AF845633F0}"/>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3" name="Groep 52">
                  <a:extLst>
                    <a:ext uri="{FF2B5EF4-FFF2-40B4-BE49-F238E27FC236}">
                      <a16:creationId xmlns:a16="http://schemas.microsoft.com/office/drawing/2014/main" id="{22C57DEA-C475-439F-9C65-DAC8BAB74BEB}"/>
                    </a:ext>
                  </a:extLst>
                </p:cNvPr>
                <p:cNvGrpSpPr/>
                <p:nvPr userDrawn="1"/>
              </p:nvGrpSpPr>
              <p:grpSpPr>
                <a:xfrm>
                  <a:off x="12839234" y="3289794"/>
                  <a:ext cx="155951" cy="131922"/>
                  <a:chOff x="12968836" y="3354170"/>
                  <a:chExt cx="404806" cy="342433"/>
                </a:xfrm>
              </p:grpSpPr>
              <p:sp>
                <p:nvSpPr>
                  <p:cNvPr id="66" name="Rechthoek: afgeronde hoeken 65">
                    <a:extLst>
                      <a:ext uri="{FF2B5EF4-FFF2-40B4-BE49-F238E27FC236}">
                        <a16:creationId xmlns:a16="http://schemas.microsoft.com/office/drawing/2014/main" id="{32E873EE-D481-4D1E-A6E1-A2107A867F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7" name="Rechthoek 66">
                    <a:extLst>
                      <a:ext uri="{FF2B5EF4-FFF2-40B4-BE49-F238E27FC236}">
                        <a16:creationId xmlns:a16="http://schemas.microsoft.com/office/drawing/2014/main" id="{A5F360CB-CD63-4711-AB14-E8C1C943297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Rechthoek 67">
                    <a:extLst>
                      <a:ext uri="{FF2B5EF4-FFF2-40B4-BE49-F238E27FC236}">
                        <a16:creationId xmlns:a16="http://schemas.microsoft.com/office/drawing/2014/main" id="{FCEF3947-A230-4131-98DA-AC9F5A8FA06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9" name="Rechthoek 68">
                    <a:extLst>
                      <a:ext uri="{FF2B5EF4-FFF2-40B4-BE49-F238E27FC236}">
                        <a16:creationId xmlns:a16="http://schemas.microsoft.com/office/drawing/2014/main" id="{75B56E7C-C176-4E98-8447-3A177B5B93F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ED059A38-8C1D-437B-A69E-571F8752D9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771C06CB-118B-4248-B51E-BDE22BF5DD4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4" name="Groep 53">
                  <a:extLst>
                    <a:ext uri="{FF2B5EF4-FFF2-40B4-BE49-F238E27FC236}">
                      <a16:creationId xmlns:a16="http://schemas.microsoft.com/office/drawing/2014/main" id="{9F96FCCE-2DA1-4A55-B9FD-B9091E297A23}"/>
                    </a:ext>
                  </a:extLst>
                </p:cNvPr>
                <p:cNvGrpSpPr/>
                <p:nvPr userDrawn="1"/>
              </p:nvGrpSpPr>
              <p:grpSpPr>
                <a:xfrm>
                  <a:off x="12819679" y="3589117"/>
                  <a:ext cx="166739" cy="218963"/>
                  <a:chOff x="12940828" y="3950597"/>
                  <a:chExt cx="432813" cy="568367"/>
                </a:xfrm>
              </p:grpSpPr>
              <p:grpSp>
                <p:nvGrpSpPr>
                  <p:cNvPr id="58" name="Groep 57">
                    <a:extLst>
                      <a:ext uri="{FF2B5EF4-FFF2-40B4-BE49-F238E27FC236}">
                        <a16:creationId xmlns:a16="http://schemas.microsoft.com/office/drawing/2014/main" id="{D96BAC12-DA8B-417B-9586-9300E3B21A52}"/>
                      </a:ext>
                    </a:extLst>
                  </p:cNvPr>
                  <p:cNvGrpSpPr/>
                  <p:nvPr userDrawn="1"/>
                </p:nvGrpSpPr>
                <p:grpSpPr>
                  <a:xfrm>
                    <a:off x="13000382" y="4006891"/>
                    <a:ext cx="373259" cy="315747"/>
                    <a:chOff x="12968836" y="3354170"/>
                    <a:chExt cx="404806" cy="342433"/>
                  </a:xfrm>
                </p:grpSpPr>
                <p:sp>
                  <p:nvSpPr>
                    <p:cNvPr id="60" name="Rechthoek: afgeronde hoeken 59">
                      <a:extLst>
                        <a:ext uri="{FF2B5EF4-FFF2-40B4-BE49-F238E27FC236}">
                          <a16:creationId xmlns:a16="http://schemas.microsoft.com/office/drawing/2014/main" id="{179E8ED8-C88D-462C-8FD6-C8E404291D6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1" name="Rechthoek 60">
                      <a:extLst>
                        <a:ext uri="{FF2B5EF4-FFF2-40B4-BE49-F238E27FC236}">
                          <a16:creationId xmlns:a16="http://schemas.microsoft.com/office/drawing/2014/main" id="{506670EB-7762-4E37-8655-5428788C29E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2" name="Rechthoek 61">
                      <a:extLst>
                        <a:ext uri="{FF2B5EF4-FFF2-40B4-BE49-F238E27FC236}">
                          <a16:creationId xmlns:a16="http://schemas.microsoft.com/office/drawing/2014/main" id="{04126799-142E-4A9B-8A75-D9102BD555E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3" name="Rechthoek 62">
                      <a:extLst>
                        <a:ext uri="{FF2B5EF4-FFF2-40B4-BE49-F238E27FC236}">
                          <a16:creationId xmlns:a16="http://schemas.microsoft.com/office/drawing/2014/main" id="{F6A17723-BCC2-425D-B673-213039FE57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3C055618-9949-4A4A-BBBA-E6BE8ABAB47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541F3D2F-B409-4A94-ABD1-4C8379277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59" name="Boog 58">
                    <a:extLst>
                      <a:ext uri="{FF2B5EF4-FFF2-40B4-BE49-F238E27FC236}">
                        <a16:creationId xmlns:a16="http://schemas.microsoft.com/office/drawing/2014/main" id="{9CF5DCB5-9EFB-486F-B5A5-5882298C7E8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5" name="Tekstvak 54">
                  <a:extLst>
                    <a:ext uri="{FF2B5EF4-FFF2-40B4-BE49-F238E27FC236}">
                      <a16:creationId xmlns:a16="http://schemas.microsoft.com/office/drawing/2014/main" id="{50F5358A-D1F2-439E-87C0-FA04FEBDFAAD}"/>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6" name="Tekstvak 55">
                  <a:extLst>
                    <a:ext uri="{FF2B5EF4-FFF2-40B4-BE49-F238E27FC236}">
                      <a16:creationId xmlns:a16="http://schemas.microsoft.com/office/drawing/2014/main" id="{5018F3F3-D78D-4032-B08E-36198005273B}"/>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7" name="Picture 3">
                  <a:extLst>
                    <a:ext uri="{FF2B5EF4-FFF2-40B4-BE49-F238E27FC236}">
                      <a16:creationId xmlns:a16="http://schemas.microsoft.com/office/drawing/2014/main" id="{D3D936D1-A1CA-4023-8C91-9FFECA34BB31}"/>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Rechte verbindingslijn 30">
                <a:extLst>
                  <a:ext uri="{FF2B5EF4-FFF2-40B4-BE49-F238E27FC236}">
                    <a16:creationId xmlns:a16="http://schemas.microsoft.com/office/drawing/2014/main" id="{23FC43E4-005A-48D6-BF3F-9097CD9E4E3D}"/>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2" name="Ovaal 31">
                <a:extLst>
                  <a:ext uri="{FF2B5EF4-FFF2-40B4-BE49-F238E27FC236}">
                    <a16:creationId xmlns:a16="http://schemas.microsoft.com/office/drawing/2014/main" id="{C62AE4F0-71EB-43BB-A7E3-CB6D58AED3BB}"/>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 name="Rechthoek 32">
                <a:extLst>
                  <a:ext uri="{FF2B5EF4-FFF2-40B4-BE49-F238E27FC236}">
                    <a16:creationId xmlns:a16="http://schemas.microsoft.com/office/drawing/2014/main" id="{291B9142-6805-4373-9B96-378D014C0EF4}"/>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4" name="Groep 33">
                <a:extLst>
                  <a:ext uri="{FF2B5EF4-FFF2-40B4-BE49-F238E27FC236}">
                    <a16:creationId xmlns:a16="http://schemas.microsoft.com/office/drawing/2014/main" id="{F996490C-6FB3-441C-8F05-CF2723EF2CE0}"/>
                  </a:ext>
                </a:extLst>
              </p:cNvPr>
              <p:cNvGrpSpPr/>
              <p:nvPr userDrawn="1"/>
            </p:nvGrpSpPr>
            <p:grpSpPr>
              <a:xfrm>
                <a:off x="12696514" y="5200958"/>
                <a:ext cx="514284" cy="612918"/>
                <a:chOff x="12682980" y="3403241"/>
                <a:chExt cx="622284" cy="741632"/>
              </a:xfrm>
            </p:grpSpPr>
            <p:grpSp>
              <p:nvGrpSpPr>
                <p:cNvPr id="35" name="Groep 34">
                  <a:extLst>
                    <a:ext uri="{FF2B5EF4-FFF2-40B4-BE49-F238E27FC236}">
                      <a16:creationId xmlns:a16="http://schemas.microsoft.com/office/drawing/2014/main" id="{734D19B8-871E-436D-8046-E518B4FC8075}"/>
                    </a:ext>
                  </a:extLst>
                </p:cNvPr>
                <p:cNvGrpSpPr/>
                <p:nvPr userDrawn="1"/>
              </p:nvGrpSpPr>
              <p:grpSpPr>
                <a:xfrm>
                  <a:off x="12771568" y="3403241"/>
                  <a:ext cx="467138" cy="448489"/>
                  <a:chOff x="12782195" y="3403241"/>
                  <a:chExt cx="467138" cy="448489"/>
                </a:xfrm>
              </p:grpSpPr>
              <p:grpSp>
                <p:nvGrpSpPr>
                  <p:cNvPr id="38" name="Groep 37">
                    <a:extLst>
                      <a:ext uri="{FF2B5EF4-FFF2-40B4-BE49-F238E27FC236}">
                        <a16:creationId xmlns:a16="http://schemas.microsoft.com/office/drawing/2014/main" id="{939C3515-1577-4AE4-A95A-6717B5DD6467}"/>
                      </a:ext>
                    </a:extLst>
                  </p:cNvPr>
                  <p:cNvGrpSpPr/>
                  <p:nvPr userDrawn="1"/>
                </p:nvGrpSpPr>
                <p:grpSpPr>
                  <a:xfrm>
                    <a:off x="12782195" y="3403241"/>
                    <a:ext cx="412967" cy="393907"/>
                    <a:chOff x="13554906" y="3320109"/>
                    <a:chExt cx="443906" cy="423419"/>
                  </a:xfrm>
                </p:grpSpPr>
                <p:grpSp>
                  <p:nvGrpSpPr>
                    <p:cNvPr id="45" name="Groep 44">
                      <a:extLst>
                        <a:ext uri="{FF2B5EF4-FFF2-40B4-BE49-F238E27FC236}">
                          <a16:creationId xmlns:a16="http://schemas.microsoft.com/office/drawing/2014/main" id="{BDEDFB6A-CBD0-42BC-864E-FE1686DD848F}"/>
                        </a:ext>
                      </a:extLst>
                    </p:cNvPr>
                    <p:cNvGrpSpPr/>
                    <p:nvPr userDrawn="1"/>
                  </p:nvGrpSpPr>
                  <p:grpSpPr>
                    <a:xfrm>
                      <a:off x="13554906" y="3320109"/>
                      <a:ext cx="443906" cy="423419"/>
                      <a:chOff x="12909684" y="1276143"/>
                      <a:chExt cx="443906" cy="423419"/>
                    </a:xfrm>
                  </p:grpSpPr>
                  <p:sp>
                    <p:nvSpPr>
                      <p:cNvPr id="48" name="Rechthoek 47">
                        <a:extLst>
                          <a:ext uri="{FF2B5EF4-FFF2-40B4-BE49-F238E27FC236}">
                            <a16:creationId xmlns:a16="http://schemas.microsoft.com/office/drawing/2014/main" id="{DF751E34-176A-4E35-9C91-ACD2E16A698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9" name="Rechthoek 48">
                        <a:extLst>
                          <a:ext uri="{FF2B5EF4-FFF2-40B4-BE49-F238E27FC236}">
                            <a16:creationId xmlns:a16="http://schemas.microsoft.com/office/drawing/2014/main" id="{723296CB-CF87-4521-A367-9DD54C3663D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Ovaal 49">
                        <a:extLst>
                          <a:ext uri="{FF2B5EF4-FFF2-40B4-BE49-F238E27FC236}">
                            <a16:creationId xmlns:a16="http://schemas.microsoft.com/office/drawing/2014/main" id="{B7BE59D0-E18C-41D8-BC76-72BCBD8AA6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6" name="Afbeelding 45">
                      <a:extLst>
                        <a:ext uri="{FF2B5EF4-FFF2-40B4-BE49-F238E27FC236}">
                          <a16:creationId xmlns:a16="http://schemas.microsoft.com/office/drawing/2014/main" id="{20D9FA90-2D68-4143-A91A-FC2A5628EDD7}"/>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FA74DC87-6AC3-433C-B642-D531EDE8DB89}"/>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39" name="Groep 38">
                    <a:extLst>
                      <a:ext uri="{FF2B5EF4-FFF2-40B4-BE49-F238E27FC236}">
                        <a16:creationId xmlns:a16="http://schemas.microsoft.com/office/drawing/2014/main" id="{2CD43D64-AA22-4F57-BE13-6EA495120561}"/>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9F2B256E-40E8-453F-9380-2361525A53A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4" name="Rechthoek 43">
                      <a:extLst>
                        <a:ext uri="{FF2B5EF4-FFF2-40B4-BE49-F238E27FC236}">
                          <a16:creationId xmlns:a16="http://schemas.microsoft.com/office/drawing/2014/main" id="{745CDF46-2F17-4B70-99F9-4B906C83C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0" name="Groep 39">
                    <a:extLst>
                      <a:ext uri="{FF2B5EF4-FFF2-40B4-BE49-F238E27FC236}">
                        <a16:creationId xmlns:a16="http://schemas.microsoft.com/office/drawing/2014/main" id="{B0435CB2-6E76-4626-97DE-AA25E259E87D}"/>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F77D32CA-2A44-4F55-8F95-B9DFC24D17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 name="Rechthoek 41">
                      <a:extLst>
                        <a:ext uri="{FF2B5EF4-FFF2-40B4-BE49-F238E27FC236}">
                          <a16:creationId xmlns:a16="http://schemas.microsoft.com/office/drawing/2014/main" id="{142B190A-820B-4580-ACFE-42A29C0F3C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6" name="Rechthoek 35">
                  <a:extLst>
                    <a:ext uri="{FF2B5EF4-FFF2-40B4-BE49-F238E27FC236}">
                      <a16:creationId xmlns:a16="http://schemas.microsoft.com/office/drawing/2014/main" id="{CB6E8921-6178-487F-827B-5883C479FF2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7" name="Gelijkbenige driehoek 36">
                  <a:extLst>
                    <a:ext uri="{FF2B5EF4-FFF2-40B4-BE49-F238E27FC236}">
                      <a16:creationId xmlns:a16="http://schemas.microsoft.com/office/drawing/2014/main" id="{8DF0ACDA-34C4-4749-A1D9-982B133BDAD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3759767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SLIDE (GE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F33D3B1-834D-469E-9DE8-53CBC0535382}"/>
              </a:ext>
            </a:extLst>
          </p:cNvPr>
          <p:cNvSpPr/>
          <p:nvPr userDrawn="1"/>
        </p:nvSpPr>
        <p:spPr>
          <a:xfrm>
            <a:off x="-10750" y="0"/>
            <a:ext cx="122027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8">
            <a:extLst>
              <a:ext uri="{FF2B5EF4-FFF2-40B4-BE49-F238E27FC236}">
                <a16:creationId xmlns:a16="http://schemas.microsoft.com/office/drawing/2014/main" id="{D5A939AD-6BCB-4FE2-8FDB-FEFFA3DE33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1441" y="0"/>
            <a:ext cx="7254009" cy="6858000"/>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t>‹nr.›</a:t>
            </a:fld>
            <a:endParaRPr lang="nl-NL"/>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nl-NL" sz="2400" b="0" spc="50" baseline="0">
                <a:solidFill>
                  <a:schemeClr val="accent2"/>
                </a:solidFill>
                <a:latin typeface="+mj-lt"/>
                <a:cs typeface="Calibri" panose="020F0502020204030204" pitchFamily="34" charset="0"/>
              </a:rPr>
              <a:t>HOOFDSTUK SLIDE (GEEL)</a:t>
            </a:r>
          </a:p>
        </p:txBody>
      </p:sp>
      <p:sp>
        <p:nvSpPr>
          <p:cNvPr id="16" name="Titel 5">
            <a:extLst>
              <a:ext uri="{FF2B5EF4-FFF2-40B4-BE49-F238E27FC236}">
                <a16:creationId xmlns:a16="http://schemas.microsoft.com/office/drawing/2014/main" id="{58C1FFB0-0EDA-4347-AA6F-43F4BE61D184}"/>
              </a:ext>
            </a:extLst>
          </p:cNvPr>
          <p:cNvSpPr>
            <a:spLocks noGrp="1"/>
          </p:cNvSpPr>
          <p:nvPr>
            <p:ph type="title" hasCustomPrompt="1"/>
          </p:nvPr>
        </p:nvSpPr>
        <p:spPr>
          <a:xfrm>
            <a:off x="1096933" y="1376432"/>
            <a:ext cx="5648834" cy="1111395"/>
          </a:xfrm>
        </p:spPr>
        <p:txBody>
          <a:bodyPr anchor="ctr"/>
          <a:lstStyle>
            <a:lvl1pPr algn="ctr">
              <a:defRPr sz="4000">
                <a:solidFill>
                  <a:schemeClr val="tx2"/>
                </a:solidFill>
              </a:defRPr>
            </a:lvl1pPr>
          </a:lstStyle>
          <a:p>
            <a:r>
              <a:rPr lang="nl-NL"/>
              <a:t>Plaats hier je </a:t>
            </a:r>
            <a:br>
              <a:rPr lang="nl-NL"/>
            </a:br>
            <a:r>
              <a:rPr lang="nl-NL"/>
              <a:t>hoofdstuk titel</a:t>
            </a:r>
          </a:p>
        </p:txBody>
      </p:sp>
      <p:pic>
        <p:nvPicPr>
          <p:cNvPr id="89" name="Picture 17">
            <a:extLst>
              <a:ext uri="{FF2B5EF4-FFF2-40B4-BE49-F238E27FC236}">
                <a16:creationId xmlns:a16="http://schemas.microsoft.com/office/drawing/2014/main" id="{AC7CAF1D-9A40-4D8B-92F2-285B5DB92A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3223" y="6192000"/>
            <a:ext cx="1080073" cy="351038"/>
          </a:xfrm>
          <a:prstGeom prst="rect">
            <a:avLst/>
          </a:prstGeom>
        </p:spPr>
      </p:pic>
      <p:sp>
        <p:nvSpPr>
          <p:cNvPr id="11" name="Tijdelijke aanduiding voor afbeelding 8">
            <a:extLst>
              <a:ext uri="{FF2B5EF4-FFF2-40B4-BE49-F238E27FC236}">
                <a16:creationId xmlns:a16="http://schemas.microsoft.com/office/drawing/2014/main" id="{74C9D7A0-9384-4ED6-9083-9CDA8FE4EDA9}"/>
              </a:ext>
            </a:extLst>
          </p:cNvPr>
          <p:cNvSpPr>
            <a:spLocks noGrp="1"/>
          </p:cNvSpPr>
          <p:nvPr>
            <p:ph type="pic" sz="quarter" idx="14" hasCustomPrompt="1"/>
          </p:nvPr>
        </p:nvSpPr>
        <p:spPr>
          <a:xfrm>
            <a:off x="5638800" y="146956"/>
            <a:ext cx="6220352" cy="6335728"/>
          </a:xfrm>
          <a:prstGeom prst="rect">
            <a:avLst/>
          </a:prstGeom>
          <a:noFill/>
        </p:spPr>
        <p:txBody>
          <a:bodyPr bIns="1620000" anchor="ctr"/>
          <a:lstStyle>
            <a:lvl1pPr marL="0" indent="0" algn="ctr">
              <a:lnSpc>
                <a:spcPct val="90000"/>
              </a:lnSpc>
              <a:spcBef>
                <a:spcPts val="0"/>
              </a:spcBef>
              <a:spcAft>
                <a:spcPts val="0"/>
              </a:spcAft>
              <a:buNone/>
              <a:defRPr sz="1500" i="1">
                <a:solidFill>
                  <a:schemeClr val="tx2"/>
                </a:solidFill>
              </a:defRPr>
            </a:lvl1pPr>
          </a:lstStyle>
          <a:p>
            <a:r>
              <a:rPr lang="nl-NL"/>
              <a:t>Klik op het onderstaande icoon </a:t>
            </a:r>
            <a:br>
              <a:rPr lang="nl-NL"/>
            </a:br>
            <a:r>
              <a:rPr lang="nl-NL"/>
              <a:t>om een foto in te voegen.</a:t>
            </a:r>
            <a:br>
              <a:rPr lang="nl-NL"/>
            </a:br>
            <a:br>
              <a:rPr lang="nl-NL"/>
            </a:br>
            <a:r>
              <a:rPr lang="nl-NL"/>
              <a:t>Meer hulp nodig? </a:t>
            </a:r>
            <a:br>
              <a:rPr lang="nl-NL"/>
            </a:br>
            <a:r>
              <a:rPr lang="nl-NL"/>
              <a:t>Aan de zijkanten van de slides zijn instructies </a:t>
            </a:r>
            <a:br>
              <a:rPr lang="nl-NL"/>
            </a:br>
            <a:r>
              <a:rPr lang="nl-NL"/>
              <a:t>geplaatst voor verdere informatie.</a:t>
            </a:r>
          </a:p>
        </p:txBody>
      </p:sp>
      <p:grpSp>
        <p:nvGrpSpPr>
          <p:cNvPr id="12" name="Groep 11">
            <a:extLst>
              <a:ext uri="{FF2B5EF4-FFF2-40B4-BE49-F238E27FC236}">
                <a16:creationId xmlns:a16="http://schemas.microsoft.com/office/drawing/2014/main" id="{04B36EA4-D6C1-4EC3-BF42-77EF22F4E67A}"/>
              </a:ext>
            </a:extLst>
          </p:cNvPr>
          <p:cNvGrpSpPr/>
          <p:nvPr userDrawn="1"/>
        </p:nvGrpSpPr>
        <p:grpSpPr>
          <a:xfrm>
            <a:off x="12409889" y="-19498"/>
            <a:ext cx="3482383" cy="6877579"/>
            <a:chOff x="12391601" y="-19498"/>
            <a:chExt cx="3482383" cy="6877579"/>
          </a:xfrm>
        </p:grpSpPr>
        <p:pic>
          <p:nvPicPr>
            <p:cNvPr id="13" name="Afbeelding 12">
              <a:extLst>
                <a:ext uri="{FF2B5EF4-FFF2-40B4-BE49-F238E27FC236}">
                  <a16:creationId xmlns:a16="http://schemas.microsoft.com/office/drawing/2014/main" id="{A041452F-9F3F-4B6C-B39C-50781AE30F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285" t="6353" r="3649" b="8092"/>
            <a:stretch/>
          </p:blipFill>
          <p:spPr>
            <a:xfrm>
              <a:off x="12764817" y="3212446"/>
              <a:ext cx="1381228" cy="816764"/>
            </a:xfrm>
            <a:prstGeom prst="rect">
              <a:avLst/>
            </a:prstGeom>
          </p:spPr>
        </p:pic>
        <p:grpSp>
          <p:nvGrpSpPr>
            <p:cNvPr id="15" name="Instructie">
              <a:extLst>
                <a:ext uri="{FF2B5EF4-FFF2-40B4-BE49-F238E27FC236}">
                  <a16:creationId xmlns:a16="http://schemas.microsoft.com/office/drawing/2014/main" id="{D21218C8-929B-4F85-A62D-FED211914B88}"/>
                </a:ext>
              </a:extLst>
            </p:cNvPr>
            <p:cNvGrpSpPr/>
            <p:nvPr userDrawn="1"/>
          </p:nvGrpSpPr>
          <p:grpSpPr>
            <a:xfrm>
              <a:off x="12391601" y="-19498"/>
              <a:ext cx="3482383" cy="6877579"/>
              <a:chOff x="12391601" y="-19498"/>
              <a:chExt cx="3482383" cy="6877579"/>
            </a:xfrm>
          </p:grpSpPr>
          <p:grpSp>
            <p:nvGrpSpPr>
              <p:cNvPr id="17" name="Meer informatie">
                <a:extLst>
                  <a:ext uri="{FF2B5EF4-FFF2-40B4-BE49-F238E27FC236}">
                    <a16:creationId xmlns:a16="http://schemas.microsoft.com/office/drawing/2014/main" id="{EFA69A6B-DE46-41DD-AB4A-DBF45CB253C1}"/>
                  </a:ext>
                </a:extLst>
              </p:cNvPr>
              <p:cNvGrpSpPr/>
              <p:nvPr userDrawn="1"/>
            </p:nvGrpSpPr>
            <p:grpSpPr>
              <a:xfrm>
                <a:off x="12396764" y="6074808"/>
                <a:ext cx="3178515" cy="783273"/>
                <a:chOff x="-3741486" y="5015412"/>
                <a:chExt cx="3178515" cy="783273"/>
              </a:xfrm>
            </p:grpSpPr>
            <p:sp>
              <p:nvSpPr>
                <p:cNvPr id="82" name="Freeform 101">
                  <a:extLst>
                    <a:ext uri="{FF2B5EF4-FFF2-40B4-BE49-F238E27FC236}">
                      <a16:creationId xmlns:a16="http://schemas.microsoft.com/office/drawing/2014/main" id="{72A4DD5C-8A0B-439F-A4E4-ED681AF80687}"/>
                    </a:ext>
                  </a:extLst>
                </p:cNvPr>
                <p:cNvSpPr>
                  <a:spLocks noEditPoints="1"/>
                </p:cNvSpPr>
                <p:nvPr userDrawn="1"/>
              </p:nvSpPr>
              <p:spPr bwMode="auto">
                <a:xfrm>
                  <a:off x="-3741486" y="5015412"/>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a:p>
              </p:txBody>
            </p:sp>
            <p:sp>
              <p:nvSpPr>
                <p:cNvPr id="83" name="Rechthoek 82">
                  <a:extLst>
                    <a:ext uri="{FF2B5EF4-FFF2-40B4-BE49-F238E27FC236}">
                      <a16:creationId xmlns:a16="http://schemas.microsoft.com/office/drawing/2014/main" id="{E5BC4853-141F-4403-9B52-F162B2F049B1}"/>
                    </a:ext>
                  </a:extLst>
                </p:cNvPr>
                <p:cNvSpPr/>
                <p:nvPr userDrawn="1"/>
              </p:nvSpPr>
              <p:spPr>
                <a:xfrm>
                  <a:off x="-3380966" y="5087441"/>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84" name="Rechte verbindingslijn 83">
                  <a:extLst>
                    <a:ext uri="{FF2B5EF4-FFF2-40B4-BE49-F238E27FC236}">
                      <a16:creationId xmlns:a16="http://schemas.microsoft.com/office/drawing/2014/main" id="{0E96E61C-84B3-4DB4-A0BC-C18E41233FDF}"/>
                    </a:ext>
                  </a:extLst>
                </p:cNvPr>
                <p:cNvCxnSpPr>
                  <a:cxnSpLocks/>
                </p:cNvCxnSpPr>
                <p:nvPr userDrawn="1"/>
              </p:nvCxnSpPr>
              <p:spPr>
                <a:xfrm>
                  <a:off x="-3740987" y="5798685"/>
                  <a:ext cx="3178016" cy="0"/>
                </a:xfrm>
                <a:prstGeom prst="line">
                  <a:avLst/>
                </a:prstGeom>
                <a:noFill/>
                <a:ln w="3175" cap="flat" cmpd="sng" algn="ctr">
                  <a:solidFill>
                    <a:schemeClr val="accent1"/>
                  </a:solidFill>
                  <a:prstDash val="solid"/>
                </a:ln>
                <a:effectLst/>
              </p:spPr>
            </p:cxnSp>
          </p:grpSp>
          <p:sp>
            <p:nvSpPr>
              <p:cNvPr id="18" name="Rechthoek 17">
                <a:extLst>
                  <a:ext uri="{FF2B5EF4-FFF2-40B4-BE49-F238E27FC236}">
                    <a16:creationId xmlns:a16="http://schemas.microsoft.com/office/drawing/2014/main" id="{D0DF81C1-2A0D-4576-AEEE-FDAB60579E98}"/>
                  </a:ext>
                </a:extLst>
              </p:cNvPr>
              <p:cNvSpPr/>
              <p:nvPr userDrawn="1"/>
            </p:nvSpPr>
            <p:spPr>
              <a:xfrm>
                <a:off x="12397262" y="-19498"/>
                <a:ext cx="3476722" cy="24768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9" name="Ovaal 18">
                <a:extLst>
                  <a:ext uri="{FF2B5EF4-FFF2-40B4-BE49-F238E27FC236}">
                    <a16:creationId xmlns:a16="http://schemas.microsoft.com/office/drawing/2014/main" id="{4F41BA0F-340B-489D-9CE4-92CD5FF00A0B}"/>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158EB514-A843-4E9F-B7ED-D713AD4BCC19}"/>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21" name="Rechte verbindingslijn 20">
                <a:extLst>
                  <a:ext uri="{FF2B5EF4-FFF2-40B4-BE49-F238E27FC236}">
                    <a16:creationId xmlns:a16="http://schemas.microsoft.com/office/drawing/2014/main" id="{EB9AD098-0E77-4C5F-B7FA-07D012FD5C7F}"/>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22" name="Rechthoek 21">
                <a:extLst>
                  <a:ext uri="{FF2B5EF4-FFF2-40B4-BE49-F238E27FC236}">
                    <a16:creationId xmlns:a16="http://schemas.microsoft.com/office/drawing/2014/main" id="{4C21DA02-F400-4BB1-8E5F-8FCCF3B345C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 name="Rechte verbindingslijn 22">
                <a:extLst>
                  <a:ext uri="{FF2B5EF4-FFF2-40B4-BE49-F238E27FC236}">
                    <a16:creationId xmlns:a16="http://schemas.microsoft.com/office/drawing/2014/main" id="{E21ADE9C-3410-453B-A0AA-BC3169FA1365}"/>
                  </a:ext>
                </a:extLst>
              </p:cNvPr>
              <p:cNvCxnSpPr>
                <a:cxnSpLocks/>
              </p:cNvCxnSpPr>
              <p:nvPr userDrawn="1"/>
            </p:nvCxnSpPr>
            <p:spPr>
              <a:xfrm>
                <a:off x="12397261" y="4285427"/>
                <a:ext cx="3178017" cy="0"/>
              </a:xfrm>
              <a:prstGeom prst="line">
                <a:avLst/>
              </a:prstGeom>
              <a:noFill/>
              <a:ln w="3175" cap="flat" cmpd="sng" algn="ctr">
                <a:solidFill>
                  <a:schemeClr val="accent1"/>
                </a:solidFill>
                <a:prstDash val="solid"/>
              </a:ln>
              <a:effectLst/>
            </p:spPr>
          </p:cxnSp>
          <p:sp>
            <p:nvSpPr>
              <p:cNvPr id="24" name="Ovaal 23">
                <a:extLst>
                  <a:ext uri="{FF2B5EF4-FFF2-40B4-BE49-F238E27FC236}">
                    <a16:creationId xmlns:a16="http://schemas.microsoft.com/office/drawing/2014/main" id="{F8262965-3303-4F4C-8241-22C811E1072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 name="Rechthoek 24">
                <a:extLst>
                  <a:ext uri="{FF2B5EF4-FFF2-40B4-BE49-F238E27FC236}">
                    <a16:creationId xmlns:a16="http://schemas.microsoft.com/office/drawing/2014/main" id="{9E0CBE03-A753-4A49-AD1D-EE8C956C66F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6" name="Groep 25">
                <a:extLst>
                  <a:ext uri="{FF2B5EF4-FFF2-40B4-BE49-F238E27FC236}">
                    <a16:creationId xmlns:a16="http://schemas.microsoft.com/office/drawing/2014/main" id="{81224EEC-F16D-459C-A281-191C50DC234D}"/>
                  </a:ext>
                </a:extLst>
              </p:cNvPr>
              <p:cNvGrpSpPr/>
              <p:nvPr userDrawn="1"/>
            </p:nvGrpSpPr>
            <p:grpSpPr>
              <a:xfrm>
                <a:off x="12757282" y="2184550"/>
                <a:ext cx="825500" cy="209550"/>
                <a:chOff x="13504624" y="2482850"/>
                <a:chExt cx="825500" cy="209550"/>
              </a:xfrm>
            </p:grpSpPr>
            <p:sp>
              <p:nvSpPr>
                <p:cNvPr id="79" name="Rechthoek 78">
                  <a:extLst>
                    <a:ext uri="{FF2B5EF4-FFF2-40B4-BE49-F238E27FC236}">
                      <a16:creationId xmlns:a16="http://schemas.microsoft.com/office/drawing/2014/main" id="{45B0DBEA-D2C4-44FE-8AA6-D14939AAD71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0" name="Rechte verbindingslijn 79">
                  <a:extLst>
                    <a:ext uri="{FF2B5EF4-FFF2-40B4-BE49-F238E27FC236}">
                      <a16:creationId xmlns:a16="http://schemas.microsoft.com/office/drawing/2014/main" id="{4A543825-080C-4F05-BB6D-8491BFF9390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AA7486EB-81DE-424D-A8FE-5CFB6D6F2D3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7" name="Groep 26">
                <a:extLst>
                  <a:ext uri="{FF2B5EF4-FFF2-40B4-BE49-F238E27FC236}">
                    <a16:creationId xmlns:a16="http://schemas.microsoft.com/office/drawing/2014/main" id="{449CFCD4-05FF-4F7D-8330-1B46222AA26D}"/>
                  </a:ext>
                </a:extLst>
              </p:cNvPr>
              <p:cNvGrpSpPr/>
              <p:nvPr userDrawn="1"/>
            </p:nvGrpSpPr>
            <p:grpSpPr>
              <a:xfrm>
                <a:off x="12757282" y="1141626"/>
                <a:ext cx="294789" cy="318834"/>
                <a:chOff x="14466489" y="1001522"/>
                <a:chExt cx="290627" cy="314333"/>
              </a:xfrm>
            </p:grpSpPr>
            <p:sp>
              <p:nvSpPr>
                <p:cNvPr id="73" name="Rechthoek 72">
                  <a:extLst>
                    <a:ext uri="{FF2B5EF4-FFF2-40B4-BE49-F238E27FC236}">
                      <a16:creationId xmlns:a16="http://schemas.microsoft.com/office/drawing/2014/main" id="{39D48221-1035-440D-9F1D-C4EDA5FC4AC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4" name="Ovaal 73">
                  <a:extLst>
                    <a:ext uri="{FF2B5EF4-FFF2-40B4-BE49-F238E27FC236}">
                      <a16:creationId xmlns:a16="http://schemas.microsoft.com/office/drawing/2014/main" id="{8A920C81-60AB-4422-A9A8-F7314631C04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Vrije vorm: vorm 74">
                  <a:extLst>
                    <a:ext uri="{FF2B5EF4-FFF2-40B4-BE49-F238E27FC236}">
                      <a16:creationId xmlns:a16="http://schemas.microsoft.com/office/drawing/2014/main" id="{F00B7397-6BA0-4F0A-BDC7-24A17F5BD27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afgeronde hoeken 75">
                  <a:extLst>
                    <a:ext uri="{FF2B5EF4-FFF2-40B4-BE49-F238E27FC236}">
                      <a16:creationId xmlns:a16="http://schemas.microsoft.com/office/drawing/2014/main" id="{1FEA3417-1334-4EDB-8D48-8B169580C7E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7" name="Rechte verbindingslijn 76">
                  <a:extLst>
                    <a:ext uri="{FF2B5EF4-FFF2-40B4-BE49-F238E27FC236}">
                      <a16:creationId xmlns:a16="http://schemas.microsoft.com/office/drawing/2014/main" id="{67FD1E1C-D8B9-4965-8118-FC87A412BA0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3926C164-E743-49A1-94AD-66F8801EFF0D}"/>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08FA4690-EC1D-404A-80BB-1E3D1ACB293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 name="Rechthoek 28">
                <a:extLst>
                  <a:ext uri="{FF2B5EF4-FFF2-40B4-BE49-F238E27FC236}">
                    <a16:creationId xmlns:a16="http://schemas.microsoft.com/office/drawing/2014/main" id="{7D652A78-CD0C-4529-84D2-2D13FF2D0295}"/>
                  </a:ext>
                </a:extLst>
              </p:cNvPr>
              <p:cNvSpPr/>
              <p:nvPr userDrawn="1"/>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 name="Rechte verbindingslijn 29">
                <a:extLst>
                  <a:ext uri="{FF2B5EF4-FFF2-40B4-BE49-F238E27FC236}">
                    <a16:creationId xmlns:a16="http://schemas.microsoft.com/office/drawing/2014/main" id="{3B0B59E7-DCF0-4D16-B536-49FA9ECE649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31" name="Groep 30">
                <a:extLst>
                  <a:ext uri="{FF2B5EF4-FFF2-40B4-BE49-F238E27FC236}">
                    <a16:creationId xmlns:a16="http://schemas.microsoft.com/office/drawing/2014/main" id="{BA8B4251-4AC5-46C0-9E31-E9FA1B1B506E}"/>
                  </a:ext>
                </a:extLst>
              </p:cNvPr>
              <p:cNvGrpSpPr/>
              <p:nvPr userDrawn="1"/>
            </p:nvGrpSpPr>
            <p:grpSpPr>
              <a:xfrm>
                <a:off x="13684396" y="3509250"/>
                <a:ext cx="1195438" cy="678267"/>
                <a:chOff x="12757284" y="3224292"/>
                <a:chExt cx="1195438" cy="678267"/>
              </a:xfrm>
            </p:grpSpPr>
            <p:sp>
              <p:nvSpPr>
                <p:cNvPr id="52" name="Rechthoek 51">
                  <a:extLst>
                    <a:ext uri="{FF2B5EF4-FFF2-40B4-BE49-F238E27FC236}">
                      <a16:creationId xmlns:a16="http://schemas.microsoft.com/office/drawing/2014/main" id="{48A3C534-9145-45DA-87B1-1C0F36576F14}"/>
                    </a:ext>
                  </a:extLst>
                </p:cNvPr>
                <p:cNvSpPr/>
                <p:nvPr userDrawn="1"/>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3" name="Rechthoek 52">
                  <a:extLst>
                    <a:ext uri="{FF2B5EF4-FFF2-40B4-BE49-F238E27FC236}">
                      <a16:creationId xmlns:a16="http://schemas.microsoft.com/office/drawing/2014/main" id="{453D39C7-26DC-4D33-9A19-EB4312BF887B}"/>
                    </a:ext>
                  </a:extLst>
                </p:cNvPr>
                <p:cNvSpPr/>
                <p:nvPr userDrawn="1"/>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4" name="Groep 53">
                  <a:extLst>
                    <a:ext uri="{FF2B5EF4-FFF2-40B4-BE49-F238E27FC236}">
                      <a16:creationId xmlns:a16="http://schemas.microsoft.com/office/drawing/2014/main" id="{5F2C8BC9-F976-4A1D-83D9-3C95DEE85BCA}"/>
                    </a:ext>
                  </a:extLst>
                </p:cNvPr>
                <p:cNvGrpSpPr/>
                <p:nvPr userDrawn="1"/>
              </p:nvGrpSpPr>
              <p:grpSpPr>
                <a:xfrm>
                  <a:off x="12839234" y="3289794"/>
                  <a:ext cx="155951" cy="131922"/>
                  <a:chOff x="12968836" y="3354170"/>
                  <a:chExt cx="404806" cy="342433"/>
                </a:xfrm>
              </p:grpSpPr>
              <p:sp>
                <p:nvSpPr>
                  <p:cNvPr id="67" name="Rechthoek: afgeronde hoeken 66">
                    <a:extLst>
                      <a:ext uri="{FF2B5EF4-FFF2-40B4-BE49-F238E27FC236}">
                        <a16:creationId xmlns:a16="http://schemas.microsoft.com/office/drawing/2014/main" id="{C4FC4ED9-889F-4E0D-8211-7AC3ADBB8A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8" name="Rechthoek 67">
                    <a:extLst>
                      <a:ext uri="{FF2B5EF4-FFF2-40B4-BE49-F238E27FC236}">
                        <a16:creationId xmlns:a16="http://schemas.microsoft.com/office/drawing/2014/main" id="{6B21A6FE-C17C-4BED-B9DB-FE1285B3E9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9" name="Rechthoek 68">
                    <a:extLst>
                      <a:ext uri="{FF2B5EF4-FFF2-40B4-BE49-F238E27FC236}">
                        <a16:creationId xmlns:a16="http://schemas.microsoft.com/office/drawing/2014/main" id="{CBB369DC-3198-47CF-B6B2-20CECBFFAB6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8F5C501A-7CC5-43BF-A6EA-69511CDB346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1" name="Rechthoek 70">
                    <a:extLst>
                      <a:ext uri="{FF2B5EF4-FFF2-40B4-BE49-F238E27FC236}">
                        <a16:creationId xmlns:a16="http://schemas.microsoft.com/office/drawing/2014/main" id="{E9DABC5D-2AE1-4C8A-B74E-016854D1A5A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2" name="Rechthoek 71">
                    <a:extLst>
                      <a:ext uri="{FF2B5EF4-FFF2-40B4-BE49-F238E27FC236}">
                        <a16:creationId xmlns:a16="http://schemas.microsoft.com/office/drawing/2014/main" id="{AEC9CC28-F6DF-40BB-A071-8699F61808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5" name="Groep 54">
                  <a:extLst>
                    <a:ext uri="{FF2B5EF4-FFF2-40B4-BE49-F238E27FC236}">
                      <a16:creationId xmlns:a16="http://schemas.microsoft.com/office/drawing/2014/main" id="{4B2CEE37-1C94-41E5-A3C6-4819F90365B3}"/>
                    </a:ext>
                  </a:extLst>
                </p:cNvPr>
                <p:cNvGrpSpPr/>
                <p:nvPr userDrawn="1"/>
              </p:nvGrpSpPr>
              <p:grpSpPr>
                <a:xfrm>
                  <a:off x="12819679" y="3589117"/>
                  <a:ext cx="166739" cy="218963"/>
                  <a:chOff x="12940828" y="3950597"/>
                  <a:chExt cx="432813" cy="568367"/>
                </a:xfrm>
              </p:grpSpPr>
              <p:grpSp>
                <p:nvGrpSpPr>
                  <p:cNvPr id="59" name="Groep 58">
                    <a:extLst>
                      <a:ext uri="{FF2B5EF4-FFF2-40B4-BE49-F238E27FC236}">
                        <a16:creationId xmlns:a16="http://schemas.microsoft.com/office/drawing/2014/main" id="{D7DF108D-6C65-4159-9E48-8B5D2D2FDBDF}"/>
                      </a:ext>
                    </a:extLst>
                  </p:cNvPr>
                  <p:cNvGrpSpPr/>
                  <p:nvPr userDrawn="1"/>
                </p:nvGrpSpPr>
                <p:grpSpPr>
                  <a:xfrm>
                    <a:off x="13000382" y="4006891"/>
                    <a:ext cx="373259" cy="315747"/>
                    <a:chOff x="12968836" y="3354170"/>
                    <a:chExt cx="404806" cy="342433"/>
                  </a:xfrm>
                </p:grpSpPr>
                <p:sp>
                  <p:nvSpPr>
                    <p:cNvPr id="61" name="Rechthoek: afgeronde hoeken 60">
                      <a:extLst>
                        <a:ext uri="{FF2B5EF4-FFF2-40B4-BE49-F238E27FC236}">
                          <a16:creationId xmlns:a16="http://schemas.microsoft.com/office/drawing/2014/main" id="{007B1EC6-BA0B-4848-A8CE-F05D4308B0E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2" name="Rechthoek 61">
                      <a:extLst>
                        <a:ext uri="{FF2B5EF4-FFF2-40B4-BE49-F238E27FC236}">
                          <a16:creationId xmlns:a16="http://schemas.microsoft.com/office/drawing/2014/main" id="{CD145C00-9F02-4766-94D6-C9798155551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3" name="Rechthoek 62">
                      <a:extLst>
                        <a:ext uri="{FF2B5EF4-FFF2-40B4-BE49-F238E27FC236}">
                          <a16:creationId xmlns:a16="http://schemas.microsoft.com/office/drawing/2014/main" id="{4C50A435-04C3-4094-863B-6F386D5B324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4" name="Rechthoek 63">
                      <a:extLst>
                        <a:ext uri="{FF2B5EF4-FFF2-40B4-BE49-F238E27FC236}">
                          <a16:creationId xmlns:a16="http://schemas.microsoft.com/office/drawing/2014/main" id="{650BB34C-F73C-4607-86A3-3B08309C0E1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Rechthoek 64">
                      <a:extLst>
                        <a:ext uri="{FF2B5EF4-FFF2-40B4-BE49-F238E27FC236}">
                          <a16:creationId xmlns:a16="http://schemas.microsoft.com/office/drawing/2014/main" id="{34F6B619-A303-4226-87A8-1D37F4FC4A4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65">
                      <a:extLst>
                        <a:ext uri="{FF2B5EF4-FFF2-40B4-BE49-F238E27FC236}">
                          <a16:creationId xmlns:a16="http://schemas.microsoft.com/office/drawing/2014/main" id="{2098F73C-E6A3-49B4-976B-B1170EFF680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60" name="Boog 59">
                    <a:extLst>
                      <a:ext uri="{FF2B5EF4-FFF2-40B4-BE49-F238E27FC236}">
                        <a16:creationId xmlns:a16="http://schemas.microsoft.com/office/drawing/2014/main" id="{6F607E69-1671-4B0E-865B-7C38ABA6564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56" name="Tekstvak 55">
                  <a:extLst>
                    <a:ext uri="{FF2B5EF4-FFF2-40B4-BE49-F238E27FC236}">
                      <a16:creationId xmlns:a16="http://schemas.microsoft.com/office/drawing/2014/main" id="{46107C09-2B7C-4D2C-BD98-EB4B62EEFC2F}"/>
                    </a:ext>
                  </a:extLst>
                </p:cNvPr>
                <p:cNvSpPr txBox="1"/>
                <p:nvPr userDrawn="1"/>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57" name="Tekstvak 56">
                  <a:extLst>
                    <a:ext uri="{FF2B5EF4-FFF2-40B4-BE49-F238E27FC236}">
                      <a16:creationId xmlns:a16="http://schemas.microsoft.com/office/drawing/2014/main" id="{5B45F854-0432-451F-9569-998AF604694C}"/>
                    </a:ext>
                  </a:extLst>
                </p:cNvPr>
                <p:cNvSpPr txBox="1"/>
                <p:nvPr userDrawn="1"/>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58" name="Picture 3">
                  <a:extLst>
                    <a:ext uri="{FF2B5EF4-FFF2-40B4-BE49-F238E27FC236}">
                      <a16:creationId xmlns:a16="http://schemas.microsoft.com/office/drawing/2014/main" id="{D3676AE8-E437-476F-B437-624B13A7D269}"/>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2" name="Rechte verbindingslijn 31">
                <a:extLst>
                  <a:ext uri="{FF2B5EF4-FFF2-40B4-BE49-F238E27FC236}">
                    <a16:creationId xmlns:a16="http://schemas.microsoft.com/office/drawing/2014/main" id="{0F7E0D20-89CC-4C65-86FA-EF24EEBEC89A}"/>
                  </a:ext>
                </a:extLst>
              </p:cNvPr>
              <p:cNvCxnSpPr>
                <a:cxnSpLocks/>
              </p:cNvCxnSpPr>
              <p:nvPr userDrawn="1"/>
            </p:nvCxnSpPr>
            <p:spPr>
              <a:xfrm>
                <a:off x="12397261" y="5956925"/>
                <a:ext cx="3178017" cy="0"/>
              </a:xfrm>
              <a:prstGeom prst="line">
                <a:avLst/>
              </a:prstGeom>
              <a:noFill/>
              <a:ln w="3175" cap="flat" cmpd="sng" algn="ctr">
                <a:solidFill>
                  <a:schemeClr val="accent1"/>
                </a:solidFill>
                <a:prstDash val="solid"/>
              </a:ln>
              <a:effectLst/>
            </p:spPr>
          </p:cxnSp>
          <p:sp>
            <p:nvSpPr>
              <p:cNvPr id="33" name="Ovaal 32">
                <a:extLst>
                  <a:ext uri="{FF2B5EF4-FFF2-40B4-BE49-F238E27FC236}">
                    <a16:creationId xmlns:a16="http://schemas.microsoft.com/office/drawing/2014/main" id="{760FE563-F86F-437E-96B9-7392F5D6D082}"/>
                  </a:ext>
                </a:extLst>
              </p:cNvPr>
              <p:cNvSpPr/>
              <p:nvPr userDrawn="1"/>
            </p:nvSpPr>
            <p:spPr>
              <a:xfrm>
                <a:off x="12391601" y="440128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 name="Rechthoek 33">
                <a:extLst>
                  <a:ext uri="{FF2B5EF4-FFF2-40B4-BE49-F238E27FC236}">
                    <a16:creationId xmlns:a16="http://schemas.microsoft.com/office/drawing/2014/main" id="{1767BC83-84DF-473B-B2CC-88C3333DD1AA}"/>
                  </a:ext>
                </a:extLst>
              </p:cNvPr>
              <p:cNvSpPr/>
              <p:nvPr userDrawn="1"/>
            </p:nvSpPr>
            <p:spPr>
              <a:xfrm>
                <a:off x="12757282" y="4467346"/>
                <a:ext cx="2817995" cy="6213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in het kader aan te passen, ga naar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‘Opmaak’ </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5" name="Groep 34">
                <a:extLst>
                  <a:ext uri="{FF2B5EF4-FFF2-40B4-BE49-F238E27FC236}">
                    <a16:creationId xmlns:a16="http://schemas.microsoft.com/office/drawing/2014/main" id="{48EB1477-8614-450E-9A9B-945A1B84F3BF}"/>
                  </a:ext>
                </a:extLst>
              </p:cNvPr>
              <p:cNvGrpSpPr/>
              <p:nvPr userDrawn="1"/>
            </p:nvGrpSpPr>
            <p:grpSpPr>
              <a:xfrm>
                <a:off x="12696514" y="5200958"/>
                <a:ext cx="514284" cy="612918"/>
                <a:chOff x="12682980" y="3403241"/>
                <a:chExt cx="622284" cy="741632"/>
              </a:xfrm>
            </p:grpSpPr>
            <p:grpSp>
              <p:nvGrpSpPr>
                <p:cNvPr id="36" name="Groep 35">
                  <a:extLst>
                    <a:ext uri="{FF2B5EF4-FFF2-40B4-BE49-F238E27FC236}">
                      <a16:creationId xmlns:a16="http://schemas.microsoft.com/office/drawing/2014/main" id="{664CE4A5-3354-4B67-872D-D9BD96C3E1E3}"/>
                    </a:ext>
                  </a:extLst>
                </p:cNvPr>
                <p:cNvGrpSpPr/>
                <p:nvPr userDrawn="1"/>
              </p:nvGrpSpPr>
              <p:grpSpPr>
                <a:xfrm>
                  <a:off x="12771568" y="3403241"/>
                  <a:ext cx="467138" cy="448489"/>
                  <a:chOff x="12782195" y="3403241"/>
                  <a:chExt cx="467138" cy="448489"/>
                </a:xfrm>
              </p:grpSpPr>
              <p:grpSp>
                <p:nvGrpSpPr>
                  <p:cNvPr id="39" name="Groep 38">
                    <a:extLst>
                      <a:ext uri="{FF2B5EF4-FFF2-40B4-BE49-F238E27FC236}">
                        <a16:creationId xmlns:a16="http://schemas.microsoft.com/office/drawing/2014/main" id="{5C8D2FA5-CFBF-4744-B6E6-AFE94E025258}"/>
                      </a:ext>
                    </a:extLst>
                  </p:cNvPr>
                  <p:cNvGrpSpPr/>
                  <p:nvPr userDrawn="1"/>
                </p:nvGrpSpPr>
                <p:grpSpPr>
                  <a:xfrm>
                    <a:off x="12782195" y="3403241"/>
                    <a:ext cx="412967" cy="393907"/>
                    <a:chOff x="13554906" y="3320109"/>
                    <a:chExt cx="443906" cy="423419"/>
                  </a:xfrm>
                </p:grpSpPr>
                <p:grpSp>
                  <p:nvGrpSpPr>
                    <p:cNvPr id="46" name="Groep 45">
                      <a:extLst>
                        <a:ext uri="{FF2B5EF4-FFF2-40B4-BE49-F238E27FC236}">
                          <a16:creationId xmlns:a16="http://schemas.microsoft.com/office/drawing/2014/main" id="{A64DB5F3-3C90-45E8-8C6D-0388A168A384}"/>
                        </a:ext>
                      </a:extLst>
                    </p:cNvPr>
                    <p:cNvGrpSpPr/>
                    <p:nvPr userDrawn="1"/>
                  </p:nvGrpSpPr>
                  <p:grpSpPr>
                    <a:xfrm>
                      <a:off x="13554906" y="3320109"/>
                      <a:ext cx="443906" cy="423419"/>
                      <a:chOff x="12909684" y="1276143"/>
                      <a:chExt cx="443906" cy="423419"/>
                    </a:xfrm>
                  </p:grpSpPr>
                  <p:sp>
                    <p:nvSpPr>
                      <p:cNvPr id="49" name="Rechthoek 48">
                        <a:extLst>
                          <a:ext uri="{FF2B5EF4-FFF2-40B4-BE49-F238E27FC236}">
                            <a16:creationId xmlns:a16="http://schemas.microsoft.com/office/drawing/2014/main" id="{20C0E541-CC46-4E95-A11A-FE4437AEAB4E}"/>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0" name="Rechthoek 49">
                        <a:extLst>
                          <a:ext uri="{FF2B5EF4-FFF2-40B4-BE49-F238E27FC236}">
                            <a16:creationId xmlns:a16="http://schemas.microsoft.com/office/drawing/2014/main" id="{65C59967-8371-4CCC-A89B-26D280FCB9F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1" name="Ovaal 50">
                        <a:extLst>
                          <a:ext uri="{FF2B5EF4-FFF2-40B4-BE49-F238E27FC236}">
                            <a16:creationId xmlns:a16="http://schemas.microsoft.com/office/drawing/2014/main" id="{FF33553F-A1A3-48AF-A09F-D3078331B63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47" name="Afbeelding 46">
                      <a:extLst>
                        <a:ext uri="{FF2B5EF4-FFF2-40B4-BE49-F238E27FC236}">
                          <a16:creationId xmlns:a16="http://schemas.microsoft.com/office/drawing/2014/main" id="{C41580D7-89FB-41E9-98BE-EC00904AAB3D}"/>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435A05F5-DCF7-4ADE-BC1D-A5867A844200}"/>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8" y="3454369"/>
                      <a:ext cx="173367" cy="111423"/>
                    </a:xfrm>
                    <a:prstGeom prst="rect">
                      <a:avLst/>
                    </a:prstGeom>
                  </p:spPr>
                </p:pic>
              </p:grpSp>
              <p:grpSp>
                <p:nvGrpSpPr>
                  <p:cNvPr id="40" name="Groep 39">
                    <a:extLst>
                      <a:ext uri="{FF2B5EF4-FFF2-40B4-BE49-F238E27FC236}">
                        <a16:creationId xmlns:a16="http://schemas.microsoft.com/office/drawing/2014/main" id="{A4DFDC37-EA62-419B-902D-ACFB51BAF916}"/>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342428B6-E18A-4611-AEEE-BA1AEEE2F6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 name="Rechthoek 44">
                      <a:extLst>
                        <a:ext uri="{FF2B5EF4-FFF2-40B4-BE49-F238E27FC236}">
                          <a16:creationId xmlns:a16="http://schemas.microsoft.com/office/drawing/2014/main" id="{F90915F3-9174-4FC9-89FB-C4EF075340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1" name="Groep 40">
                    <a:extLst>
                      <a:ext uri="{FF2B5EF4-FFF2-40B4-BE49-F238E27FC236}">
                        <a16:creationId xmlns:a16="http://schemas.microsoft.com/office/drawing/2014/main" id="{F7323E92-FE2F-4FC3-AD47-48C208D3E751}"/>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6A086116-C064-4224-B54B-DD95E5C69D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 name="Rechthoek 42">
                      <a:extLst>
                        <a:ext uri="{FF2B5EF4-FFF2-40B4-BE49-F238E27FC236}">
                          <a16:creationId xmlns:a16="http://schemas.microsoft.com/office/drawing/2014/main" id="{4EDFB49D-8352-407A-88E7-2CBBCF5917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7" name="Rechthoek 36">
                  <a:extLst>
                    <a:ext uri="{FF2B5EF4-FFF2-40B4-BE49-F238E27FC236}">
                      <a16:creationId xmlns:a16="http://schemas.microsoft.com/office/drawing/2014/main" id="{EBFC1FC1-A419-4ED7-9B4B-1A90CFA0E465}"/>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8" name="Gelijkbenige driehoek 37">
                  <a:extLst>
                    <a:ext uri="{FF2B5EF4-FFF2-40B4-BE49-F238E27FC236}">
                      <a16:creationId xmlns:a16="http://schemas.microsoft.com/office/drawing/2014/main" id="{71129FFA-6FC0-485D-9954-91FC5C9D3A7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Tree>
    <p:extLst>
      <p:ext uri="{BB962C8B-B14F-4D97-AF65-F5344CB8AC3E}">
        <p14:creationId xmlns:p14="http://schemas.microsoft.com/office/powerpoint/2010/main" val="40075378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98500" y="741500"/>
            <a:ext cx="10775070" cy="49040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698500" y="1591900"/>
            <a:ext cx="10773500" cy="4356463"/>
          </a:xfrm>
          <a:prstGeom prst="rect">
            <a:avLst/>
          </a:prstGeom>
        </p:spPr>
        <p:txBody>
          <a:bodyPr vert="horz" lIns="0" tIns="0" rIns="0" bIns="0" rtlCol="0">
            <a:noAutofit/>
          </a:bodyPr>
          <a:lstStyle/>
          <a:p>
            <a:pPr lvl="0"/>
            <a:r>
              <a:rPr lang="nl-NL"/>
              <a:t>Klik hier om een </a:t>
            </a:r>
            <a:r>
              <a:rPr lang="nl-NL" err="1"/>
              <a:t>bullet</a:t>
            </a:r>
            <a:r>
              <a:rPr lang="nl-NL"/>
              <a:t> te plaatsen. Meer hulp nodig? Aan de zijkanten van de slides zijn instructies geplaatst om te helpen met het stijlen- én verwerken van tekst.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a:t>Quote of bron tekst</a:t>
            </a:r>
          </a:p>
          <a:p>
            <a:pPr lvl="6"/>
            <a:r>
              <a:rPr lang="nl-NL" err="1"/>
              <a:t>Bullet</a:t>
            </a:r>
            <a:r>
              <a:rPr lang="nl-NL"/>
              <a:t> #2</a:t>
            </a:r>
          </a:p>
          <a:p>
            <a:pPr lvl="7"/>
            <a:r>
              <a:rPr lang="nl-NL"/>
              <a:t>Subtitel #2</a:t>
            </a:r>
          </a:p>
          <a:p>
            <a:pPr lvl="8"/>
            <a:r>
              <a:rPr lang="nl-NL"/>
              <a:t>Subtitel #3</a:t>
            </a:r>
          </a:p>
        </p:txBody>
      </p:sp>
      <p:sp>
        <p:nvSpPr>
          <p:cNvPr id="4" name="Tijdelijke aanduiding voor datum 3"/>
          <p:cNvSpPr>
            <a:spLocks noGrp="1"/>
          </p:cNvSpPr>
          <p:nvPr>
            <p:ph type="dt" sz="half" idx="2"/>
          </p:nvPr>
        </p:nvSpPr>
        <p:spPr>
          <a:xfrm>
            <a:off x="698500" y="7220531"/>
            <a:ext cx="2044700" cy="365125"/>
          </a:xfrm>
          <a:prstGeom prst="rect">
            <a:avLst/>
          </a:prstGeom>
        </p:spPr>
        <p:txBody>
          <a:bodyPr vert="horz" lIns="91440" tIns="45720" rIns="91440" bIns="45720" rtlCol="0" anchor="ctr">
            <a:noAutofit/>
          </a:bodyPr>
          <a:lstStyle>
            <a:lvl1pPr algn="l">
              <a:defRPr sz="1200">
                <a:solidFill>
                  <a:schemeClr val="bg1">
                    <a:lumMod val="50000"/>
                  </a:schemeClr>
                </a:solidFill>
              </a:defRPr>
            </a:lvl1pPr>
          </a:lstStyle>
          <a:p>
            <a:fld id="{AC6024DA-45F1-41AB-BBA1-63686F9B4990}" type="datetime1">
              <a:rPr lang="nl-NL" smtClean="0"/>
              <a:t>25-09-2023</a:t>
            </a:fld>
            <a:endParaRPr lang="nl-NL"/>
          </a:p>
        </p:txBody>
      </p:sp>
      <p:sp>
        <p:nvSpPr>
          <p:cNvPr id="5" name="Tijdelijke aanduiding voor voettekst 4"/>
          <p:cNvSpPr>
            <a:spLocks noGrp="1"/>
          </p:cNvSpPr>
          <p:nvPr>
            <p:ph type="ftr" sz="quarter" idx="3"/>
          </p:nvPr>
        </p:nvSpPr>
        <p:spPr>
          <a:xfrm>
            <a:off x="2959100" y="7220531"/>
            <a:ext cx="6273800" cy="365125"/>
          </a:xfrm>
          <a:prstGeom prst="rect">
            <a:avLst/>
          </a:prstGeom>
        </p:spPr>
        <p:txBody>
          <a:bodyPr vert="horz" lIns="91440" tIns="45720" rIns="91440" bIns="45720" rtlCol="0" anchor="ctr">
            <a:noAutofit/>
          </a:bodyPr>
          <a:lstStyle>
            <a:lvl1pPr algn="ctr">
              <a:defRPr sz="1200">
                <a:solidFill>
                  <a:schemeClr val="bg1">
                    <a:lumMod val="50000"/>
                  </a:schemeClr>
                </a:solidFill>
              </a:defRPr>
            </a:lvl1pPr>
          </a:lstStyle>
          <a:p>
            <a:r>
              <a:rPr lang="nl-NL"/>
              <a:t>(VERGEET NIET DE VOETTEKST AAN DE PASSEN!)</a:t>
            </a:r>
          </a:p>
        </p:txBody>
      </p:sp>
      <p:sp>
        <p:nvSpPr>
          <p:cNvPr id="6" name="Tijdelijke aanduiding voor dianummer 5"/>
          <p:cNvSpPr>
            <a:spLocks noGrp="1"/>
          </p:cNvSpPr>
          <p:nvPr>
            <p:ph type="sldNum" sz="quarter" idx="4"/>
          </p:nvPr>
        </p:nvSpPr>
        <p:spPr>
          <a:xfrm>
            <a:off x="9448800" y="7220531"/>
            <a:ext cx="2044700" cy="365125"/>
          </a:xfrm>
          <a:prstGeom prst="rect">
            <a:avLst/>
          </a:prstGeom>
        </p:spPr>
        <p:txBody>
          <a:bodyPr vert="horz" lIns="0" tIns="0" rIns="0" bIns="0" rtlCol="0" anchor="ctr">
            <a:noAutofit/>
          </a:bodyPr>
          <a:lstStyle>
            <a:lvl1pPr algn="r">
              <a:defRPr sz="1200" b="0">
                <a:solidFill>
                  <a:schemeClr val="bg1">
                    <a:lumMod val="50000"/>
                  </a:schemeClr>
                </a:solidFill>
                <a:latin typeface="+mn-lt"/>
              </a:defRPr>
            </a:lvl1pPr>
          </a:lstStyle>
          <a:p>
            <a:fld id="{B502C9A5-716F-45E6-800B-D4D02CE26F90}" type="slidenum">
              <a:rPr lang="nl-NL" smtClean="0"/>
              <a:pPr/>
              <a:t>‹nr.›</a:t>
            </a:fld>
            <a:endParaRPr lang="nl-NL"/>
          </a:p>
        </p:txBody>
      </p:sp>
      <p:sp>
        <p:nvSpPr>
          <p:cNvPr id="13" name="Tekstvak 12"/>
          <p:cNvSpPr txBox="1"/>
          <p:nvPr userDrawn="1"/>
        </p:nvSpPr>
        <p:spPr>
          <a:xfrm>
            <a:off x="-20183" y="-1055739"/>
            <a:ext cx="12192000" cy="400110"/>
          </a:xfrm>
          <a:prstGeom prst="rect">
            <a:avLst/>
          </a:prstGeom>
          <a:noFill/>
        </p:spPr>
        <p:txBody>
          <a:bodyPr wrap="square" rtlCol="0">
            <a:spAutoFit/>
          </a:bodyPr>
          <a:lstStyle/>
          <a:p>
            <a:pPr algn="ctr"/>
            <a:r>
              <a:rPr lang="nl-NL" sz="2000" b="1" err="1">
                <a:solidFill>
                  <a:schemeClr val="accent1"/>
                </a:solidFill>
                <a:latin typeface="+mj-lt"/>
                <a:cs typeface="Calibri" panose="020F0502020204030204" pitchFamily="34" charset="0"/>
              </a:rPr>
              <a:t>Knab</a:t>
            </a:r>
            <a:endParaRPr lang="nl-NL" sz="2000" b="1">
              <a:solidFill>
                <a:schemeClr val="accent1"/>
              </a:solidFill>
              <a:latin typeface="+mj-lt"/>
              <a:cs typeface="Calibri" panose="020F0502020204030204" pitchFamily="34" charset="0"/>
            </a:endParaRPr>
          </a:p>
        </p:txBody>
      </p:sp>
      <p:pic>
        <p:nvPicPr>
          <p:cNvPr id="26" name="Picture 17">
            <a:extLst>
              <a:ext uri="{FF2B5EF4-FFF2-40B4-BE49-F238E27FC236}">
                <a16:creationId xmlns:a16="http://schemas.microsoft.com/office/drawing/2014/main" id="{7E508851-1889-4E58-B1A1-122653D19601}"/>
              </a:ext>
            </a:extLst>
          </p:cNvPr>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10483202" y="6192137"/>
            <a:ext cx="1080116" cy="350763"/>
          </a:xfrm>
          <a:prstGeom prst="rect">
            <a:avLst/>
          </a:prstGeom>
        </p:spPr>
      </p:pic>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682" r:id="rId2"/>
    <p:sldLayoutId id="2147483683" r:id="rId3"/>
    <p:sldLayoutId id="2147483684" r:id="rId4"/>
    <p:sldLayoutId id="2147483685" r:id="rId5"/>
    <p:sldLayoutId id="2147483686" r:id="rId6"/>
    <p:sldLayoutId id="2147483687" r:id="rId7"/>
    <p:sldLayoutId id="2147483689" r:id="rId8"/>
    <p:sldLayoutId id="2147483688" r:id="rId9"/>
    <p:sldLayoutId id="2147483690" r:id="rId10"/>
    <p:sldLayoutId id="2147483691" r:id="rId11"/>
    <p:sldLayoutId id="2147483658" r:id="rId12"/>
    <p:sldLayoutId id="2147483693" r:id="rId13"/>
    <p:sldLayoutId id="2147483694" r:id="rId14"/>
    <p:sldLayoutId id="2147483695" r:id="rId15"/>
    <p:sldLayoutId id="2147483696" r:id="rId16"/>
    <p:sldLayoutId id="2147483692"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8" r:id="rId42"/>
    <p:sldLayoutId id="2147483729" r:id="rId43"/>
    <p:sldLayoutId id="2147483730" r:id="rId44"/>
    <p:sldLayoutId id="2147483731" r:id="rId45"/>
    <p:sldLayoutId id="2147483732" r:id="rId46"/>
    <p:sldLayoutId id="2147483721" r:id="rId47"/>
    <p:sldLayoutId id="2147483722" r:id="rId48"/>
    <p:sldLayoutId id="2147483723" r:id="rId49"/>
    <p:sldLayoutId id="2147483724" r:id="rId50"/>
    <p:sldLayoutId id="2147483725" r:id="rId51"/>
    <p:sldLayoutId id="2147483726" r:id="rId52"/>
    <p:sldLayoutId id="2147483727"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Ls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776" userDrawn="1">
          <p15:clr>
            <a:srgbClr val="F26B43"/>
          </p15:clr>
        </p15:guide>
        <p15:guide id="3" orient="horz" pos="1002" userDrawn="1">
          <p15:clr>
            <a:srgbClr val="F26B43"/>
          </p15:clr>
        </p15:guide>
        <p15:guide id="5" orient="horz" pos="38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15.xml"/><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knab.nl/disclaimer"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 Id="rId4" Type="http://schemas.openxmlformats.org/officeDocument/2006/relationships/hyperlink" Target="https://www.businessinsider.nl/energiebelasting-vanaf-2024-met-90-euro-omhoog-gas-duurde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 Id="rId4" Type="http://schemas.openxmlformats.org/officeDocument/2006/relationships/hyperlink" Target="https://www.businessinsider.nl/energiebelasting-vanaf-2024-met-90-euro-omhoog-gas-duurd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 Id="rId4" Type="http://schemas.openxmlformats.org/officeDocument/2006/relationships/hyperlink" Target="https://www.businessinsider.nl/energiebelasting-vanaf-2024-met-90-euro-omhoog-gas-duurd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 Id="rId4" Type="http://schemas.openxmlformats.org/officeDocument/2006/relationships/hyperlink" Target="https://www.businessinsider.nl/energiebelasting-vanaf-2024-met-90-euro-omhoog-gas-duurde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 Id="rId4" Type="http://schemas.openxmlformats.org/officeDocument/2006/relationships/hyperlink" Target="https://www.businessinsider.nl/energiebelasting-vanaf-2024-met-90-euro-omhoog-gas-duurder/"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bieb.knab.nl/ondernemen/prinsjesdag-2023-de-10-belangrijkste-plannen-voor-zzpers" TargetMode="External"/><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knab.nl/financieel-overzicht/koopkracht-2024"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406_BDB5417A.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bieb.knab.nl/ondernemen/onderzoek-40procent-zzpers-regelt-niks-tegen-arbeidsongeschiktheid" TargetMode="External"/><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cijferfluisteraar.nl" TargetMode="External"/><Relationship Id="rId1" Type="http://schemas.openxmlformats.org/officeDocument/2006/relationships/slideLayout" Target="../slideLayouts/slideLayout24.xml"/><Relationship Id="rId4" Type="http://schemas.openxmlformats.org/officeDocument/2006/relationships/hyperlink" Target="https://nl.linkedin.com/in/oskarbarends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rtlnieuws.nl/nieuws/nederland/artikel/4735701/pensioenakkoord-koolmees-cnv-fnv-werkgevers"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www.stvda.nl/nl/thema/sociale-zekerheid-en-zorg/aov-zelfstandigen"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vda.nl/nl/thema/sociale-zekerheid-en-zorg/aov-zelfstandigen" TargetMode="External"/><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stvda.nl/nl/thema/sociale-zekerheid-en-zorg/aov-zelfstandigen"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belastingdienst.nl/wps/wcm/connect/nl/ondernemers/content/hulpmiddel-checken-of-ik-ondernemer-ben-voor-de-inkomstenbelasting" TargetMode="Externa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stvda.nl/nl/thema/sociale-zekerheid-en-zorg/aov-zelfstandigen"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stvda.nl/nl/thema/sociale-zekerheid-en-zorg/aov-zelfstandigen"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rijksoverheid.nl/onderwerpen/hervormingen-arbeidsmarkt/meer-zekerheid-voor-werkenden/verplichte-arbeidsongeschiktheidsverzekering-voor-zelfstandigen" TargetMode="External"/><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ondernemersplein.kvk.nl/zelfstandigen-verplicht-verzekerd-tegen-arbeidsongeschiktheid/" TargetMode="External"/><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fd.nl/economie/1473940/uwv-geen-zzp-verzekering-voordat-achterstanden-zijn-weggewerkt" TargetMode="External"/><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trouw.nl/duurzaamheid-economie/beoordeling-arbeidsongeschiktheid-door-uwv-duurt-nog-steeds-te-lang~b4e6dd3b/" TargetMode="External"/><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stvda.nl/nl/thema/sociale-zekerheid-en-zorg/aov-zelfstandige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hyperlink" Target="https://www.zipconomy.nl/2023/04/dit-gaat-de-verplichte-aov-voor-zelfstandigen-kosten-en-uitkeren/"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radi-aov.nl/wp-content/uploads/2023/06/Kennisdocument_RADI_AOV_Verplichte-_AOV_versie_1.0.pdf" TargetMode="External"/><Relationship Id="rId2" Type="http://schemas.openxmlformats.org/officeDocument/2006/relationships/hyperlink" Target="https://www.zipconomy.nl/2023/04/dit-gaat-de-verplichte-aov-voor-zelfstandigen-kosten-en-uitkeren/"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3" Type="http://schemas.openxmlformats.org/officeDocument/2006/relationships/hyperlink" Target="https://www.knab.nl/zakelijk/verzekeren/arbeidsongeschiktheidsverzekering" TargetMode="External"/><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knab.nl/zakelijk/verzekeren/arbeidsongeschiktheidsverzekering/kosten" TargetMode="External"/><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cbs.nl/nl-nl/nieuws/2022/11/42-procent-van-uitkeringen-arbeidsongeschiktheid-door-psychische-klachten"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www.knab.nl/zakelijk/verzekeren/arbeidsongeschiktheidsverzekering" TargetMode="External"/><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https://www.knab.nl/zakelijk/verzekeren/crowdsurance" TargetMode="External"/><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bieb.knab.nl/ondernemen/broodfonds-de-voor-en-nadelen-op-een-rij" TargetMode="External"/><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rijksoverheid.nl/onderwerpen/belastingplan" TargetMode="External"/><Relationship Id="rId2" Type="http://schemas.openxmlformats.org/officeDocument/2006/relationships/hyperlink" Target="https://www.rijksoverheid.nl/onderwerpen/prinsjesdag" TargetMode="Externa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hyperlink" Target="https://esb.nu/zelfstandigen-met-weinig-vermogen-vaak-ook-niet-verzekerd/" TargetMode="External"/><Relationship Id="rId4" Type="http://schemas.openxmlformats.org/officeDocument/2006/relationships/hyperlink" Target="https://www.stvda.nl/nl/thema/sociale-zekerheid-en-zorg/aov-zelfstandigen/aov-zelfstandigen-traject#:~:text=4.,om%20tegenvallers%20op%20te%20vangen"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adfiz.nl/nieuws/adfiz-berichten/adfiz-infographic-arbeidsongeschiktheidsrisico-s-feiten-en-cijfers-voor-ondernemers/" TargetMode="External"/><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cbs.nl/nl-nl/nieuws/2020/28/het-effect-van-het-wegvallen-van-het-zelfstandigeninkomen" TargetMode="Externa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8240C8B-DDBF-AD5E-E89E-AE43ACAC4B41}"/>
              </a:ext>
            </a:extLst>
          </p:cNvPr>
          <p:cNvSpPr>
            <a:spLocks noGrp="1"/>
          </p:cNvSpPr>
          <p:nvPr>
            <p:ph type="dt" sz="half" idx="10"/>
          </p:nvPr>
        </p:nvSpPr>
        <p:spPr>
          <a:xfrm>
            <a:off x="698500" y="7220531"/>
            <a:ext cx="2044700" cy="365125"/>
          </a:xfrm>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D5F40E3B-0137-026C-6635-A247C915B5FF}"/>
              </a:ext>
            </a:extLst>
          </p:cNvPr>
          <p:cNvSpPr>
            <a:spLocks noGrp="1"/>
          </p:cNvSpPr>
          <p:nvPr>
            <p:ph type="ftr" sz="quarter" idx="11"/>
          </p:nvPr>
        </p:nvSpPr>
        <p:spPr>
          <a:xfrm>
            <a:off x="2959100" y="7220531"/>
            <a:ext cx="6273800" cy="365125"/>
          </a:xfrm>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8F72421-36A7-6E34-A82D-B5A991CF52AA}"/>
              </a:ext>
            </a:extLst>
          </p:cNvPr>
          <p:cNvSpPr>
            <a:spLocks noGrp="1"/>
          </p:cNvSpPr>
          <p:nvPr>
            <p:ph type="sldNum" sz="quarter" idx="12"/>
          </p:nvPr>
        </p:nvSpPr>
        <p:spPr>
          <a:xfrm>
            <a:off x="9448800" y="7220531"/>
            <a:ext cx="2044700" cy="365125"/>
          </a:xfrm>
        </p:spPr>
        <p:txBody>
          <a:bodyPr/>
          <a:lstStyle/>
          <a:p>
            <a:fld id="{B502C9A5-716F-45E6-800B-D4D02CE26F90}" type="slidenum">
              <a:rPr lang="nl-NL" smtClean="0"/>
              <a:t>1</a:t>
            </a:fld>
            <a:endParaRPr lang="nl-NL"/>
          </a:p>
        </p:txBody>
      </p:sp>
      <p:pic>
        <p:nvPicPr>
          <p:cNvPr id="8" name="Afbeelding 7" descr="Afbeelding met tekst, schermopname, gezondheidszorg, ontwerp&#10;&#10;Automatisch gegenereerde beschrijving">
            <a:extLst>
              <a:ext uri="{FF2B5EF4-FFF2-40B4-BE49-F238E27FC236}">
                <a16:creationId xmlns:a16="http://schemas.microsoft.com/office/drawing/2014/main" id="{D62C5A97-101C-0919-C9B4-72357D72A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20" y="0"/>
            <a:ext cx="13104456" cy="6858000"/>
          </a:xfrm>
          <a:prstGeom prst="rect">
            <a:avLst/>
          </a:prstGeom>
        </p:spPr>
      </p:pic>
    </p:spTree>
    <p:extLst>
      <p:ext uri="{BB962C8B-B14F-4D97-AF65-F5344CB8AC3E}">
        <p14:creationId xmlns:p14="http://schemas.microsoft.com/office/powerpoint/2010/main" val="98002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10</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5901556" cy="400110"/>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chor="t">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Wijzigingen voor ondernemers:</a:t>
            </a:r>
          </a:p>
          <a:p>
            <a:pPr lvl="1"/>
            <a:r>
              <a:rPr lang="nl-NL"/>
              <a:t>Zelfstandigenaftrek verder omlaag naar € 3.750 (2023: € 5.030)</a:t>
            </a:r>
          </a:p>
          <a:p>
            <a:pPr lvl="1"/>
            <a:r>
              <a:rPr lang="nl-NL"/>
              <a:t>Mkb-winstvrijstelling verlaagd naar 12,7% (2023: 14%)</a:t>
            </a:r>
            <a:endParaRPr lang="nl-NL">
              <a:ea typeface="Verdana"/>
            </a:endParaRPr>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139396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p:txBody>
          <a:bodyPr/>
          <a:lstStyle/>
          <a:p>
            <a:r>
              <a:rPr lang="nl-NL"/>
              <a:t>Heb ik het goed geregeld?</a:t>
            </a:r>
          </a:p>
        </p:txBody>
      </p:sp>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100</a:t>
            </a:fld>
            <a:endParaRPr lang="nl-NL"/>
          </a:p>
        </p:txBody>
      </p:sp>
      <p:pic>
        <p:nvPicPr>
          <p:cNvPr id="1026" name="Picture 2">
            <a:extLst>
              <a:ext uri="{FF2B5EF4-FFF2-40B4-BE49-F238E27FC236}">
                <a16:creationId xmlns:a16="http://schemas.microsoft.com/office/drawing/2014/main" id="{2E055A95-675A-389C-DAF3-D86445DF86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9" t="7025" r="4711" b="40493"/>
          <a:stretch/>
        </p:blipFill>
        <p:spPr bwMode="auto">
          <a:xfrm>
            <a:off x="698500" y="2129985"/>
            <a:ext cx="110617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tekst 1">
            <a:extLst>
              <a:ext uri="{FF2B5EF4-FFF2-40B4-BE49-F238E27FC236}">
                <a16:creationId xmlns:a16="http://schemas.microsoft.com/office/drawing/2014/main" id="{206CE066-B9C4-C4F8-8DA2-78E7C804AEE3}"/>
              </a:ext>
            </a:extLst>
          </p:cNvPr>
          <p:cNvSpPr>
            <a:spLocks noGrp="1"/>
          </p:cNvSpPr>
          <p:nvPr>
            <p:ph type="body" sz="quarter" idx="13"/>
          </p:nvPr>
        </p:nvSpPr>
        <p:spPr>
          <a:xfrm>
            <a:off x="698500" y="319732"/>
            <a:ext cx="10794484" cy="398317"/>
          </a:xfrm>
        </p:spPr>
        <p:txBody>
          <a:bodyPr/>
          <a:lstStyle/>
          <a:p>
            <a:r>
              <a:rPr lang="nl-NL"/>
              <a:t>AOV voor zzp’ers - Slim omgaan met de aanstaande AOV-verplichting</a:t>
            </a:r>
          </a:p>
        </p:txBody>
      </p:sp>
      <p:sp>
        <p:nvSpPr>
          <p:cNvPr id="13" name="Content Placeholder 4">
            <a:extLst>
              <a:ext uri="{FF2B5EF4-FFF2-40B4-BE49-F238E27FC236}">
                <a16:creationId xmlns:a16="http://schemas.microsoft.com/office/drawing/2014/main" id="{A75D4D7E-A947-3405-38A7-06C1E9636714}"/>
              </a:ext>
            </a:extLst>
          </p:cNvPr>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solidFill>
                  <a:schemeClr val="bg1"/>
                </a:solidFill>
              </a:rPr>
              <a:t>50% </a:t>
            </a:r>
            <a:r>
              <a:rPr lang="en-US" sz="2000" err="1">
                <a:solidFill>
                  <a:schemeClr val="bg1"/>
                </a:solidFill>
              </a:rPr>
              <a:t>arbeidsongeschikt</a:t>
            </a:r>
            <a:r>
              <a:rPr lang="en-US" sz="2000">
                <a:solidFill>
                  <a:schemeClr val="bg1"/>
                </a:solidFill>
              </a:rPr>
              <a:t> / 50% </a:t>
            </a:r>
            <a:r>
              <a:rPr lang="en-US" sz="2000" err="1">
                <a:solidFill>
                  <a:schemeClr val="bg1"/>
                </a:solidFill>
              </a:rPr>
              <a:t>gebruik</a:t>
            </a:r>
            <a:r>
              <a:rPr lang="en-US" sz="2000">
                <a:solidFill>
                  <a:schemeClr val="bg1"/>
                </a:solidFill>
              </a:rPr>
              <a:t> </a:t>
            </a:r>
            <a:r>
              <a:rPr lang="en-US" sz="2000" err="1">
                <a:solidFill>
                  <a:schemeClr val="bg1"/>
                </a:solidFill>
              </a:rPr>
              <a:t>verdiencapaciteit</a:t>
            </a:r>
            <a:endParaRPr lang="nl-NL" sz="2400">
              <a:solidFill>
                <a:schemeClr val="bg1"/>
              </a:solidFill>
            </a:endParaRPr>
          </a:p>
        </p:txBody>
      </p:sp>
    </p:spTree>
    <p:extLst>
      <p:ext uri="{BB962C8B-B14F-4D97-AF65-F5344CB8AC3E}">
        <p14:creationId xmlns:p14="http://schemas.microsoft.com/office/powerpoint/2010/main" val="40239767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388" y="1231900"/>
            <a:ext cx="5648834" cy="1111395"/>
          </a:xfrm>
        </p:spPr>
        <p:txBody>
          <a:bodyPr>
            <a:normAutofit fontScale="90000"/>
          </a:bodyPr>
          <a:lstStyle/>
          <a:p>
            <a:br>
              <a:rPr lang="nl-NL">
                <a:latin typeface="Intro Regular" panose="02000000000000000000" pitchFamily="2" charset="0"/>
              </a:rPr>
            </a:br>
            <a:br>
              <a:rPr lang="nl-NL">
                <a:latin typeface="Intro Regular" panose="02000000000000000000" pitchFamily="2" charset="0"/>
              </a:rPr>
            </a:br>
            <a:r>
              <a:rPr lang="nl-NL">
                <a:latin typeface="Intro Regular" panose="02000000000000000000" pitchFamily="2" charset="0"/>
              </a:rPr>
              <a:t>Vragen?</a:t>
            </a:r>
          </a:p>
        </p:txBody>
      </p:sp>
      <p:sp>
        <p:nvSpPr>
          <p:cNvPr id="3" name="Rechthoek 2">
            <a:extLst>
              <a:ext uri="{FF2B5EF4-FFF2-40B4-BE49-F238E27FC236}">
                <a16:creationId xmlns:a16="http://schemas.microsoft.com/office/drawing/2014/main" id="{495347C9-FB72-ED8B-9987-93F8588370E2}"/>
              </a:ext>
            </a:extLst>
          </p:cNvPr>
          <p:cNvSpPr/>
          <p:nvPr/>
        </p:nvSpPr>
        <p:spPr>
          <a:xfrm rot="807286">
            <a:off x="7457605" y="168275"/>
            <a:ext cx="3347391" cy="6247864"/>
          </a:xfrm>
          <a:prstGeom prst="rect">
            <a:avLst/>
          </a:prstGeom>
          <a:noFill/>
        </p:spPr>
        <p:txBody>
          <a:bodyPr wrap="none" lIns="91440" tIns="45720" rIns="91440" bIns="45720">
            <a:spAutoFit/>
          </a:bodyPr>
          <a:lstStyle/>
          <a:p>
            <a:pPr algn="ctr"/>
            <a:r>
              <a:rPr lang="nl-NL" sz="40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30904586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102</a:t>
            </a:fld>
            <a:endParaRPr lang="nl-NL"/>
          </a:p>
        </p:txBody>
      </p:sp>
      <p:pic>
        <p:nvPicPr>
          <p:cNvPr id="12" name="Afbeelding 11" descr="K_w.png"/>
          <p:cNvPicPr>
            <a:picLocks noChangeAspect="1"/>
          </p:cNvPicPr>
          <p:nvPr/>
        </p:nvPicPr>
        <p:blipFill>
          <a:blip r:embed="rId2"/>
          <a:stretch>
            <a:fillRect/>
          </a:stretch>
        </p:blipFill>
        <p:spPr>
          <a:xfrm>
            <a:off x="4257836" y="2727233"/>
            <a:ext cx="835053" cy="1138412"/>
          </a:xfrm>
          <a:prstGeom prst="rect">
            <a:avLst/>
          </a:prstGeom>
        </p:spPr>
      </p:pic>
      <p:pic>
        <p:nvPicPr>
          <p:cNvPr id="14" name="Afbeelding 13" descr="A_w.png"/>
          <p:cNvPicPr>
            <a:picLocks noChangeAspect="1"/>
          </p:cNvPicPr>
          <p:nvPr/>
        </p:nvPicPr>
        <p:blipFill>
          <a:blip r:embed="rId3"/>
          <a:stretch>
            <a:fillRect/>
          </a:stretch>
        </p:blipFill>
        <p:spPr>
          <a:xfrm>
            <a:off x="5923049" y="2727233"/>
            <a:ext cx="823636" cy="1138412"/>
          </a:xfrm>
          <a:prstGeom prst="rect">
            <a:avLst/>
          </a:prstGeom>
        </p:spPr>
      </p:pic>
      <p:pic>
        <p:nvPicPr>
          <p:cNvPr id="15" name="Afbeelding 14" descr="B_w.png"/>
          <p:cNvPicPr>
            <a:picLocks noChangeAspect="1"/>
          </p:cNvPicPr>
          <p:nvPr/>
        </p:nvPicPr>
        <p:blipFill>
          <a:blip r:embed="rId4"/>
          <a:stretch>
            <a:fillRect/>
          </a:stretch>
        </p:blipFill>
        <p:spPr>
          <a:xfrm>
            <a:off x="6819451" y="2727233"/>
            <a:ext cx="877458" cy="1138412"/>
          </a:xfrm>
          <a:prstGeom prst="rect">
            <a:avLst/>
          </a:prstGeom>
        </p:spPr>
      </p:pic>
      <p:pic>
        <p:nvPicPr>
          <p:cNvPr id="16" name="Afbeelding 15" descr="N_w.png"/>
          <p:cNvPicPr>
            <a:picLocks noChangeAspect="1"/>
          </p:cNvPicPr>
          <p:nvPr/>
        </p:nvPicPr>
        <p:blipFill>
          <a:blip r:embed="rId5"/>
          <a:stretch>
            <a:fillRect/>
          </a:stretch>
        </p:blipFill>
        <p:spPr>
          <a:xfrm>
            <a:off x="5092889" y="2727233"/>
            <a:ext cx="830160" cy="1138412"/>
          </a:xfrm>
          <a:prstGeom prst="rect">
            <a:avLst/>
          </a:prstGeom>
        </p:spPr>
      </p:pic>
    </p:spTree>
    <p:extLst>
      <p:ext uri="{BB962C8B-B14F-4D97-AF65-F5344CB8AC3E}">
        <p14:creationId xmlns:p14="http://schemas.microsoft.com/office/powerpoint/2010/main" val="26923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2.5E-6 -0.00047 L -0.21419 4.44444E-6 " pathEditMode="relative" rAng="0" ptsTypes="AA">
                                      <p:cBhvr>
                                        <p:cTn id="22" dur="500" fill="hold"/>
                                        <p:tgtEl>
                                          <p:spTgt spid="15"/>
                                        </p:tgtEl>
                                        <p:attrNameLst>
                                          <p:attrName>ppt_x</p:attrName>
                                          <p:attrName>ppt_y</p:attrName>
                                        </p:attrNameLst>
                                      </p:cBhvr>
                                      <p:rCtr x="-10716" y="23"/>
                                    </p:animMotion>
                                  </p:childTnLst>
                                </p:cTn>
                              </p:par>
                              <p:par>
                                <p:cTn id="23" presetID="0" presetClass="path" presetSubtype="0" accel="50000" decel="50000" fill="hold" nodeType="withEffect">
                                  <p:stCondLst>
                                    <p:cond delay="0"/>
                                  </p:stCondLst>
                                  <p:childTnLst>
                                    <p:animMotion origin="layout" path="M -1.25E-6 4.44444E-6 L -0.05794 0.00046 " pathEditMode="relative" rAng="0" ptsTypes="AA">
                                      <p:cBhvr>
                                        <p:cTn id="24" dur="500" fill="hold"/>
                                        <p:tgtEl>
                                          <p:spTgt spid="14"/>
                                        </p:tgtEl>
                                        <p:attrNameLst>
                                          <p:attrName>ppt_x</p:attrName>
                                          <p:attrName>ppt_y</p:attrName>
                                        </p:attrNameLst>
                                      </p:cBhvr>
                                      <p:rCtr x="-2904" y="23"/>
                                    </p:animMotion>
                                  </p:childTnLst>
                                </p:cTn>
                              </p:par>
                              <p:par>
                                <p:cTn id="25" presetID="0" presetClass="path" presetSubtype="0" accel="50000" decel="50000" fill="hold" nodeType="withEffect">
                                  <p:stCondLst>
                                    <p:cond delay="0"/>
                                  </p:stCondLst>
                                  <p:childTnLst>
                                    <p:animMotion origin="layout" path="M -2.70833E-6 4.44444E-6 L 0.08894 0.00023 " pathEditMode="relative" rAng="0" ptsTypes="AA">
                                      <p:cBhvr>
                                        <p:cTn id="26" dur="500" fill="hold"/>
                                        <p:tgtEl>
                                          <p:spTgt spid="16"/>
                                        </p:tgtEl>
                                        <p:attrNameLst>
                                          <p:attrName>ppt_x</p:attrName>
                                          <p:attrName>ppt_y</p:attrName>
                                        </p:attrNameLst>
                                      </p:cBhvr>
                                      <p:rCtr x="4440" y="0"/>
                                    </p:animMotion>
                                  </p:childTnLst>
                                </p:cTn>
                              </p:par>
                              <p:par>
                                <p:cTn id="27" presetID="0" presetClass="path" presetSubtype="0" accel="50000" decel="50000" fill="hold" nodeType="withEffect">
                                  <p:stCondLst>
                                    <p:cond delay="0"/>
                                  </p:stCondLst>
                                  <p:childTnLst>
                                    <p:animMotion origin="layout" path="M 0.00013 4.44444E-6 L 0.2392 -0.00047 " pathEditMode="relative" rAng="0" ptsTypes="AA">
                                      <p:cBhvr>
                                        <p:cTn id="28" dur="500" fill="hold"/>
                                        <p:tgtEl>
                                          <p:spTgt spid="12"/>
                                        </p:tgtEl>
                                        <p:attrNameLst>
                                          <p:attrName>ppt_x</p:attrName>
                                          <p:attrName>ppt_y</p:attrName>
                                        </p:attrNameLst>
                                      </p:cBhvr>
                                      <p:rCtr x="11953" y="-23"/>
                                    </p:animMotion>
                                  </p:childTnLst>
                                </p:cTn>
                              </p:par>
                            </p:childTnLst>
                          </p:cTn>
                        </p:par>
                        <p:par>
                          <p:cTn id="29" fill="hold">
                            <p:stCondLst>
                              <p:cond delay="2500"/>
                            </p:stCondLst>
                            <p:childTnLst>
                              <p:par>
                                <p:cTn id="30" presetID="1" presetClass="exit" presetSubtype="0" fill="hold" nodeType="afterEffect">
                                  <p:stCondLst>
                                    <p:cond delay="100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103</a:t>
            </a:fld>
            <a:endParaRPr lang="nl-NL"/>
          </a:p>
        </p:txBody>
      </p:sp>
      <p:pic>
        <p:nvPicPr>
          <p:cNvPr id="12" name="Afbeelding 11" descr="K_w.png"/>
          <p:cNvPicPr>
            <a:picLocks noChangeAspect="1"/>
          </p:cNvPicPr>
          <p:nvPr/>
        </p:nvPicPr>
        <p:blipFill>
          <a:blip r:embed="rId2"/>
          <a:stretch>
            <a:fillRect/>
          </a:stretch>
        </p:blipFill>
        <p:spPr>
          <a:xfrm>
            <a:off x="4257836" y="2727233"/>
            <a:ext cx="835053" cy="1138412"/>
          </a:xfrm>
          <a:prstGeom prst="rect">
            <a:avLst/>
          </a:prstGeom>
        </p:spPr>
      </p:pic>
      <p:pic>
        <p:nvPicPr>
          <p:cNvPr id="13" name="Afbeelding 12" descr="B_w.png"/>
          <p:cNvPicPr>
            <a:picLocks noChangeAspect="1"/>
          </p:cNvPicPr>
          <p:nvPr/>
        </p:nvPicPr>
        <p:blipFill>
          <a:blip r:embed="rId3"/>
          <a:stretch>
            <a:fillRect/>
          </a:stretch>
        </p:blipFill>
        <p:spPr>
          <a:xfrm flipH="1">
            <a:off x="4201397" y="2727233"/>
            <a:ext cx="898016" cy="1138412"/>
          </a:xfrm>
          <a:prstGeom prst="rect">
            <a:avLst/>
          </a:prstGeom>
        </p:spPr>
      </p:pic>
      <p:pic>
        <p:nvPicPr>
          <p:cNvPr id="14" name="Afbeelding 13" descr="A_w.png"/>
          <p:cNvPicPr>
            <a:picLocks noChangeAspect="1"/>
          </p:cNvPicPr>
          <p:nvPr/>
        </p:nvPicPr>
        <p:blipFill>
          <a:blip r:embed="rId4"/>
          <a:stretch>
            <a:fillRect/>
          </a:stretch>
        </p:blipFill>
        <p:spPr>
          <a:xfrm>
            <a:off x="5923049" y="2727233"/>
            <a:ext cx="823636" cy="1138412"/>
          </a:xfrm>
          <a:prstGeom prst="rect">
            <a:avLst/>
          </a:prstGeom>
        </p:spPr>
      </p:pic>
      <p:pic>
        <p:nvPicPr>
          <p:cNvPr id="15" name="Afbeelding 14" descr="B_w.png"/>
          <p:cNvPicPr>
            <a:picLocks noChangeAspect="1"/>
          </p:cNvPicPr>
          <p:nvPr/>
        </p:nvPicPr>
        <p:blipFill>
          <a:blip r:embed="rId3"/>
          <a:stretch>
            <a:fillRect/>
          </a:stretch>
        </p:blipFill>
        <p:spPr>
          <a:xfrm>
            <a:off x="6819451" y="2727233"/>
            <a:ext cx="877458" cy="1138412"/>
          </a:xfrm>
          <a:prstGeom prst="rect">
            <a:avLst/>
          </a:prstGeom>
        </p:spPr>
      </p:pic>
      <p:pic>
        <p:nvPicPr>
          <p:cNvPr id="16" name="Afbeelding 15" descr="N_w.png"/>
          <p:cNvPicPr>
            <a:picLocks noChangeAspect="1"/>
          </p:cNvPicPr>
          <p:nvPr/>
        </p:nvPicPr>
        <p:blipFill>
          <a:blip r:embed="rId5"/>
          <a:stretch>
            <a:fillRect/>
          </a:stretch>
        </p:blipFill>
        <p:spPr>
          <a:xfrm>
            <a:off x="5092889" y="2727233"/>
            <a:ext cx="830160" cy="1138412"/>
          </a:xfrm>
          <a:prstGeom prst="rect">
            <a:avLst/>
          </a:prstGeom>
        </p:spPr>
      </p:pic>
      <p:pic>
        <p:nvPicPr>
          <p:cNvPr id="3" name="Afbeelding 2">
            <a:extLst>
              <a:ext uri="{FF2B5EF4-FFF2-40B4-BE49-F238E27FC236}">
                <a16:creationId xmlns:a16="http://schemas.microsoft.com/office/drawing/2014/main" id="{39A1DC46-837F-B40E-8ECB-7220D7ACDA5C}"/>
              </a:ext>
            </a:extLst>
          </p:cNvPr>
          <p:cNvPicPr>
            <a:picLocks noChangeAspect="1"/>
          </p:cNvPicPr>
          <p:nvPr/>
        </p:nvPicPr>
        <p:blipFill>
          <a:blip r:embed="rId6"/>
          <a:stretch>
            <a:fillRect/>
          </a:stretch>
        </p:blipFill>
        <p:spPr>
          <a:xfrm>
            <a:off x="15875" y="0"/>
            <a:ext cx="12160250" cy="6858000"/>
          </a:xfrm>
          <a:prstGeom prst="rect">
            <a:avLst/>
          </a:prstGeom>
        </p:spPr>
      </p:pic>
    </p:spTree>
    <p:extLst>
      <p:ext uri="{BB962C8B-B14F-4D97-AF65-F5344CB8AC3E}">
        <p14:creationId xmlns:p14="http://schemas.microsoft.com/office/powerpoint/2010/main" val="42876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2.5E-6 -0.00047 L -0.21419 4.44444E-6 " pathEditMode="relative" rAng="0" ptsTypes="AA">
                                      <p:cBhvr>
                                        <p:cTn id="22" dur="500" fill="hold"/>
                                        <p:tgtEl>
                                          <p:spTgt spid="15"/>
                                        </p:tgtEl>
                                        <p:attrNameLst>
                                          <p:attrName>ppt_x</p:attrName>
                                          <p:attrName>ppt_y</p:attrName>
                                        </p:attrNameLst>
                                      </p:cBhvr>
                                      <p:rCtr x="-10716" y="23"/>
                                    </p:animMotion>
                                  </p:childTnLst>
                                </p:cTn>
                              </p:par>
                              <p:par>
                                <p:cTn id="23" presetID="0" presetClass="path" presetSubtype="0" accel="50000" decel="50000" fill="hold" nodeType="withEffect">
                                  <p:stCondLst>
                                    <p:cond delay="0"/>
                                  </p:stCondLst>
                                  <p:childTnLst>
                                    <p:animMotion origin="layout" path="M -1.25E-6 4.44444E-6 L -0.05794 0.00046 " pathEditMode="relative" rAng="0" ptsTypes="AA">
                                      <p:cBhvr>
                                        <p:cTn id="24" dur="500" fill="hold"/>
                                        <p:tgtEl>
                                          <p:spTgt spid="14"/>
                                        </p:tgtEl>
                                        <p:attrNameLst>
                                          <p:attrName>ppt_x</p:attrName>
                                          <p:attrName>ppt_y</p:attrName>
                                        </p:attrNameLst>
                                      </p:cBhvr>
                                      <p:rCtr x="-2904" y="23"/>
                                    </p:animMotion>
                                  </p:childTnLst>
                                </p:cTn>
                              </p:par>
                              <p:par>
                                <p:cTn id="25" presetID="0" presetClass="path" presetSubtype="0" accel="50000" decel="50000" fill="hold" nodeType="withEffect">
                                  <p:stCondLst>
                                    <p:cond delay="0"/>
                                  </p:stCondLst>
                                  <p:childTnLst>
                                    <p:animMotion origin="layout" path="M -2.70833E-6 4.44444E-6 L 0.08894 0.00023 " pathEditMode="relative" rAng="0" ptsTypes="AA">
                                      <p:cBhvr>
                                        <p:cTn id="26" dur="500" fill="hold"/>
                                        <p:tgtEl>
                                          <p:spTgt spid="16"/>
                                        </p:tgtEl>
                                        <p:attrNameLst>
                                          <p:attrName>ppt_x</p:attrName>
                                          <p:attrName>ppt_y</p:attrName>
                                        </p:attrNameLst>
                                      </p:cBhvr>
                                      <p:rCtr x="4440" y="0"/>
                                    </p:animMotion>
                                  </p:childTnLst>
                                </p:cTn>
                              </p:par>
                              <p:par>
                                <p:cTn id="27" presetID="0" presetClass="path" presetSubtype="0" accel="50000" decel="50000" fill="hold" nodeType="withEffect">
                                  <p:stCondLst>
                                    <p:cond delay="0"/>
                                  </p:stCondLst>
                                  <p:childTnLst>
                                    <p:animMotion origin="layout" path="M 0.00013 4.44444E-6 L 0.2392 -0.00047 " pathEditMode="relative" rAng="0" ptsTypes="AA">
                                      <p:cBhvr>
                                        <p:cTn id="28" dur="500" fill="hold"/>
                                        <p:tgtEl>
                                          <p:spTgt spid="12"/>
                                        </p:tgtEl>
                                        <p:attrNameLst>
                                          <p:attrName>ppt_x</p:attrName>
                                          <p:attrName>ppt_y</p:attrName>
                                        </p:attrNameLst>
                                      </p:cBhvr>
                                      <p:rCtr x="11953" y="-23"/>
                                    </p:animMotion>
                                  </p:childTnLst>
                                </p:cTn>
                              </p:par>
                            </p:childTnLst>
                          </p:cTn>
                        </p:par>
                        <p:par>
                          <p:cTn id="29" fill="hold">
                            <p:stCondLst>
                              <p:cond delay="2500"/>
                            </p:stCondLst>
                            <p:childTnLst>
                              <p:par>
                                <p:cTn id="30" presetID="1" presetClass="exit" presetSubtype="0" fill="hold" nodeType="afterEffect">
                                  <p:stCondLst>
                                    <p:cond delay="1000"/>
                                  </p:stCondLst>
                                  <p:childTnLst>
                                    <p:set>
                                      <p:cBhvr>
                                        <p:cTn id="31" dur="1" fill="hold">
                                          <p:stCondLst>
                                            <p:cond delay="0"/>
                                          </p:stCondLst>
                                        </p:cTn>
                                        <p:tgtEl>
                                          <p:spTgt spid="15"/>
                                        </p:tgtEl>
                                        <p:attrNameLst>
                                          <p:attrName>style.visibility</p:attrName>
                                        </p:attrNameLst>
                                      </p:cBhvr>
                                      <p:to>
                                        <p:strVal val="hidden"/>
                                      </p:to>
                                    </p:se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p:cNvSpPr>
            <a:spLocks noGrp="1"/>
          </p:cNvSpPr>
          <p:nvPr>
            <p:ph type="ftr" sz="quarter" idx="11"/>
          </p:nvPr>
        </p:nvSpPr>
        <p:spPr/>
        <p:txBody>
          <a:bodyPr/>
          <a:lstStyle/>
          <a:p>
            <a:r>
              <a:rPr lang="nl-NL"/>
              <a:t>(VERGEET NIET DE VOETTEKST AAN DE PASSEN!)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104</a:t>
            </a:fld>
            <a:endParaRPr lang="nl-NL"/>
          </a:p>
        </p:txBody>
      </p:sp>
      <p:pic>
        <p:nvPicPr>
          <p:cNvPr id="12" name="Afbeelding 11" descr="K_w.png"/>
          <p:cNvPicPr>
            <a:picLocks noChangeAspect="1"/>
          </p:cNvPicPr>
          <p:nvPr/>
        </p:nvPicPr>
        <p:blipFill>
          <a:blip r:embed="rId2"/>
          <a:stretch>
            <a:fillRect/>
          </a:stretch>
        </p:blipFill>
        <p:spPr>
          <a:xfrm>
            <a:off x="4257836" y="2727233"/>
            <a:ext cx="835053" cy="1138412"/>
          </a:xfrm>
          <a:prstGeom prst="rect">
            <a:avLst/>
          </a:prstGeom>
        </p:spPr>
      </p:pic>
      <p:pic>
        <p:nvPicPr>
          <p:cNvPr id="13" name="Afbeelding 12" descr="B_w.png"/>
          <p:cNvPicPr>
            <a:picLocks noChangeAspect="1"/>
          </p:cNvPicPr>
          <p:nvPr/>
        </p:nvPicPr>
        <p:blipFill>
          <a:blip r:embed="rId3"/>
          <a:stretch>
            <a:fillRect/>
          </a:stretch>
        </p:blipFill>
        <p:spPr>
          <a:xfrm flipH="1">
            <a:off x="4201397" y="2727233"/>
            <a:ext cx="898016" cy="1138412"/>
          </a:xfrm>
          <a:prstGeom prst="rect">
            <a:avLst/>
          </a:prstGeom>
        </p:spPr>
      </p:pic>
      <p:pic>
        <p:nvPicPr>
          <p:cNvPr id="14" name="Afbeelding 13" descr="A_w.png"/>
          <p:cNvPicPr>
            <a:picLocks noChangeAspect="1"/>
          </p:cNvPicPr>
          <p:nvPr/>
        </p:nvPicPr>
        <p:blipFill>
          <a:blip r:embed="rId4"/>
          <a:stretch>
            <a:fillRect/>
          </a:stretch>
        </p:blipFill>
        <p:spPr>
          <a:xfrm>
            <a:off x="5923049" y="2727233"/>
            <a:ext cx="823636" cy="1138412"/>
          </a:xfrm>
          <a:prstGeom prst="rect">
            <a:avLst/>
          </a:prstGeom>
        </p:spPr>
      </p:pic>
      <p:pic>
        <p:nvPicPr>
          <p:cNvPr id="15" name="Afbeelding 14" descr="B_w.png"/>
          <p:cNvPicPr>
            <a:picLocks noChangeAspect="1"/>
          </p:cNvPicPr>
          <p:nvPr/>
        </p:nvPicPr>
        <p:blipFill>
          <a:blip r:embed="rId3"/>
          <a:stretch>
            <a:fillRect/>
          </a:stretch>
        </p:blipFill>
        <p:spPr>
          <a:xfrm>
            <a:off x="6819451" y="2727233"/>
            <a:ext cx="877458" cy="1138412"/>
          </a:xfrm>
          <a:prstGeom prst="rect">
            <a:avLst/>
          </a:prstGeom>
        </p:spPr>
      </p:pic>
      <p:pic>
        <p:nvPicPr>
          <p:cNvPr id="16" name="Afbeelding 15" descr="N_w.png"/>
          <p:cNvPicPr>
            <a:picLocks noChangeAspect="1"/>
          </p:cNvPicPr>
          <p:nvPr/>
        </p:nvPicPr>
        <p:blipFill>
          <a:blip r:embed="rId5"/>
          <a:stretch>
            <a:fillRect/>
          </a:stretch>
        </p:blipFill>
        <p:spPr>
          <a:xfrm>
            <a:off x="5092889" y="2727233"/>
            <a:ext cx="830160" cy="1138412"/>
          </a:xfrm>
          <a:prstGeom prst="rect">
            <a:avLst/>
          </a:prstGeom>
        </p:spPr>
      </p:pic>
      <p:pic>
        <p:nvPicPr>
          <p:cNvPr id="3" name="Afbeelding 2">
            <a:extLst>
              <a:ext uri="{FF2B5EF4-FFF2-40B4-BE49-F238E27FC236}">
                <a16:creationId xmlns:a16="http://schemas.microsoft.com/office/drawing/2014/main" id="{8D85D146-E65E-B0F1-E7A5-1C81C2A7597D}"/>
              </a:ext>
            </a:extLst>
          </p:cNvPr>
          <p:cNvPicPr>
            <a:picLocks noChangeAspect="1"/>
          </p:cNvPicPr>
          <p:nvPr/>
        </p:nvPicPr>
        <p:blipFill>
          <a:blip r:embed="rId6"/>
          <a:stretch>
            <a:fillRect/>
          </a:stretch>
        </p:blipFill>
        <p:spPr>
          <a:xfrm>
            <a:off x="6350" y="0"/>
            <a:ext cx="12179300" cy="6858000"/>
          </a:xfrm>
          <a:prstGeom prst="rect">
            <a:avLst/>
          </a:prstGeom>
        </p:spPr>
      </p:pic>
    </p:spTree>
    <p:extLst>
      <p:ext uri="{BB962C8B-B14F-4D97-AF65-F5344CB8AC3E}">
        <p14:creationId xmlns:p14="http://schemas.microsoft.com/office/powerpoint/2010/main" val="23003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2.5E-6 -0.00047 L -0.21419 4.44444E-6 " pathEditMode="relative" rAng="0" ptsTypes="AA">
                                      <p:cBhvr>
                                        <p:cTn id="22" dur="500" fill="hold"/>
                                        <p:tgtEl>
                                          <p:spTgt spid="15"/>
                                        </p:tgtEl>
                                        <p:attrNameLst>
                                          <p:attrName>ppt_x</p:attrName>
                                          <p:attrName>ppt_y</p:attrName>
                                        </p:attrNameLst>
                                      </p:cBhvr>
                                      <p:rCtr x="-10716" y="23"/>
                                    </p:animMotion>
                                  </p:childTnLst>
                                </p:cTn>
                              </p:par>
                              <p:par>
                                <p:cTn id="23" presetID="0" presetClass="path" presetSubtype="0" accel="50000" decel="50000" fill="hold" nodeType="withEffect">
                                  <p:stCondLst>
                                    <p:cond delay="0"/>
                                  </p:stCondLst>
                                  <p:childTnLst>
                                    <p:animMotion origin="layout" path="M -1.25E-6 4.44444E-6 L -0.05794 0.00046 " pathEditMode="relative" rAng="0" ptsTypes="AA">
                                      <p:cBhvr>
                                        <p:cTn id="24" dur="500" fill="hold"/>
                                        <p:tgtEl>
                                          <p:spTgt spid="14"/>
                                        </p:tgtEl>
                                        <p:attrNameLst>
                                          <p:attrName>ppt_x</p:attrName>
                                          <p:attrName>ppt_y</p:attrName>
                                        </p:attrNameLst>
                                      </p:cBhvr>
                                      <p:rCtr x="-2904" y="23"/>
                                    </p:animMotion>
                                  </p:childTnLst>
                                </p:cTn>
                              </p:par>
                              <p:par>
                                <p:cTn id="25" presetID="0" presetClass="path" presetSubtype="0" accel="50000" decel="50000" fill="hold" nodeType="withEffect">
                                  <p:stCondLst>
                                    <p:cond delay="0"/>
                                  </p:stCondLst>
                                  <p:childTnLst>
                                    <p:animMotion origin="layout" path="M -2.70833E-6 4.44444E-6 L 0.08894 0.00023 " pathEditMode="relative" rAng="0" ptsTypes="AA">
                                      <p:cBhvr>
                                        <p:cTn id="26" dur="500" fill="hold"/>
                                        <p:tgtEl>
                                          <p:spTgt spid="16"/>
                                        </p:tgtEl>
                                        <p:attrNameLst>
                                          <p:attrName>ppt_x</p:attrName>
                                          <p:attrName>ppt_y</p:attrName>
                                        </p:attrNameLst>
                                      </p:cBhvr>
                                      <p:rCtr x="4440" y="0"/>
                                    </p:animMotion>
                                  </p:childTnLst>
                                </p:cTn>
                              </p:par>
                              <p:par>
                                <p:cTn id="27" presetID="0" presetClass="path" presetSubtype="0" accel="50000" decel="50000" fill="hold" nodeType="withEffect">
                                  <p:stCondLst>
                                    <p:cond delay="0"/>
                                  </p:stCondLst>
                                  <p:childTnLst>
                                    <p:animMotion origin="layout" path="M 0.00013 4.44444E-6 L 0.2392 -0.00047 " pathEditMode="relative" rAng="0" ptsTypes="AA">
                                      <p:cBhvr>
                                        <p:cTn id="28" dur="500" fill="hold"/>
                                        <p:tgtEl>
                                          <p:spTgt spid="12"/>
                                        </p:tgtEl>
                                        <p:attrNameLst>
                                          <p:attrName>ppt_x</p:attrName>
                                          <p:attrName>ppt_y</p:attrName>
                                        </p:attrNameLst>
                                      </p:cBhvr>
                                      <p:rCtr x="11953" y="-23"/>
                                    </p:animMotion>
                                  </p:childTnLst>
                                </p:cTn>
                              </p:par>
                            </p:childTnLst>
                          </p:cTn>
                        </p:par>
                        <p:par>
                          <p:cTn id="29" fill="hold">
                            <p:stCondLst>
                              <p:cond delay="2500"/>
                            </p:stCondLst>
                            <p:childTnLst>
                              <p:par>
                                <p:cTn id="30" presetID="1" presetClass="exit" presetSubtype="0" fill="hold" nodeType="afterEffect">
                                  <p:stCondLst>
                                    <p:cond delay="1000"/>
                                  </p:stCondLst>
                                  <p:childTnLst>
                                    <p:set>
                                      <p:cBhvr>
                                        <p:cTn id="31" dur="1" fill="hold">
                                          <p:stCondLst>
                                            <p:cond delay="0"/>
                                          </p:stCondLst>
                                        </p:cTn>
                                        <p:tgtEl>
                                          <p:spTgt spid="15"/>
                                        </p:tgtEl>
                                        <p:attrNameLst>
                                          <p:attrName>style.visibility</p:attrName>
                                        </p:attrNameLst>
                                      </p:cBhvr>
                                      <p:to>
                                        <p:strVal val="hidden"/>
                                      </p:to>
                                    </p:se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9F0CF53-0B4F-1773-959F-1C601B386B1D}"/>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4B2E404-403F-B83D-D201-4CAEC44206BF}"/>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79716937-286E-8754-E800-C83AEE30A07E}"/>
              </a:ext>
            </a:extLst>
          </p:cNvPr>
          <p:cNvSpPr>
            <a:spLocks noGrp="1"/>
          </p:cNvSpPr>
          <p:nvPr>
            <p:ph type="sldNum" sz="quarter" idx="12"/>
          </p:nvPr>
        </p:nvSpPr>
        <p:spPr/>
        <p:txBody>
          <a:bodyPr/>
          <a:lstStyle/>
          <a:p>
            <a:fld id="{B502C9A5-716F-45E6-800B-D4D02CE26F90}" type="slidenum">
              <a:rPr lang="nl-NL" smtClean="0"/>
              <a:t>105</a:t>
            </a:fld>
            <a:endParaRPr lang="nl-NL"/>
          </a:p>
        </p:txBody>
      </p:sp>
      <p:sp>
        <p:nvSpPr>
          <p:cNvPr id="5" name="Titel 4">
            <a:extLst>
              <a:ext uri="{FF2B5EF4-FFF2-40B4-BE49-F238E27FC236}">
                <a16:creationId xmlns:a16="http://schemas.microsoft.com/office/drawing/2014/main" id="{2490B89A-9593-5B94-351E-DAC29F3F55F9}"/>
              </a:ext>
            </a:extLst>
          </p:cNvPr>
          <p:cNvSpPr>
            <a:spLocks noGrp="1"/>
          </p:cNvSpPr>
          <p:nvPr>
            <p:ph type="title"/>
          </p:nvPr>
        </p:nvSpPr>
        <p:spPr/>
        <p:txBody>
          <a:bodyPr/>
          <a:lstStyle/>
          <a:p>
            <a:endParaRPr lang="nl-NL"/>
          </a:p>
        </p:txBody>
      </p:sp>
      <p:sp>
        <p:nvSpPr>
          <p:cNvPr id="6" name="Tijdelijke aanduiding voor afbeelding 5">
            <a:extLst>
              <a:ext uri="{FF2B5EF4-FFF2-40B4-BE49-F238E27FC236}">
                <a16:creationId xmlns:a16="http://schemas.microsoft.com/office/drawing/2014/main" id="{0BBF7F3F-B7EE-EE2E-C4E3-7DE1AD40C319}"/>
              </a:ext>
            </a:extLst>
          </p:cNvPr>
          <p:cNvSpPr>
            <a:spLocks noGrp="1"/>
          </p:cNvSpPr>
          <p:nvPr>
            <p:ph type="pic" sz="quarter" idx="14"/>
          </p:nvPr>
        </p:nvSpPr>
        <p:spPr/>
      </p:sp>
      <p:pic>
        <p:nvPicPr>
          <p:cNvPr id="10" name="Afbeelding 9">
            <a:hlinkClick r:id="rId2"/>
            <a:extLst>
              <a:ext uri="{FF2B5EF4-FFF2-40B4-BE49-F238E27FC236}">
                <a16:creationId xmlns:a16="http://schemas.microsoft.com/office/drawing/2014/main" id="{CF3DB91F-42DB-89F6-4F80-5ABC06491BC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3475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11</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5901556" cy="400110"/>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Wijzigingen voor ondernemers:</a:t>
            </a:r>
          </a:p>
          <a:p>
            <a:pPr lvl="1"/>
            <a:r>
              <a:rPr lang="nl-NL"/>
              <a:t>Zelfstandigenaftrek verder omlaag naar € 3.750 (2023: € 5.030)</a:t>
            </a:r>
          </a:p>
          <a:p>
            <a:pPr lvl="1"/>
            <a:r>
              <a:rPr lang="nl-NL"/>
              <a:t>MKB winstvrijstelling verlaagd naar 12,7% (2023: 14%)</a:t>
            </a:r>
          </a:p>
          <a:p>
            <a:pPr lvl="1"/>
            <a:r>
              <a:rPr lang="nl-NL"/>
              <a:t>2e belastingschijf wordt minder geïndexeerd (3,55% in plaats van 9,9%)</a:t>
            </a:r>
          </a:p>
          <a:p>
            <a:pPr lvl="1"/>
            <a:endParaRPr lang="nl-NL"/>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2019646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12</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5901556" cy="400110"/>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Wijzigingen voor ondernemers:</a:t>
            </a:r>
          </a:p>
          <a:p>
            <a:pPr lvl="1"/>
            <a:r>
              <a:rPr lang="nl-NL"/>
              <a:t>Zelfstandigenaftrek verder omlaag naar € 3.750 (2023: € 5.030)</a:t>
            </a:r>
          </a:p>
          <a:p>
            <a:pPr lvl="1"/>
            <a:r>
              <a:rPr lang="nl-NL"/>
              <a:t>MKB winstvrijstelling verlaagd naar 12,7% (2023: 14%)</a:t>
            </a:r>
          </a:p>
          <a:p>
            <a:pPr lvl="1"/>
            <a:r>
              <a:rPr lang="nl-NL"/>
              <a:t>2e belastingschijf wordt minder geïndexeerd (3,55% in plaats van 9,9%)</a:t>
            </a:r>
          </a:p>
          <a:p>
            <a:pPr lvl="1"/>
            <a:r>
              <a:rPr lang="nl-NL"/>
              <a:t>Tot € 40.000 hogere arbeidskorting</a:t>
            </a:r>
          </a:p>
          <a:p>
            <a:pPr lvl="1"/>
            <a:endParaRPr lang="nl-NL"/>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2548995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13</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5901556" cy="400110"/>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Wijzigingen voor ondernemers:</a:t>
            </a:r>
          </a:p>
          <a:p>
            <a:pPr lvl="1"/>
            <a:r>
              <a:rPr lang="nl-NL"/>
              <a:t>Zelfstandigenaftrek verder omlaag naar € 3.750 (2023: € 5.030)</a:t>
            </a:r>
          </a:p>
          <a:p>
            <a:pPr lvl="1"/>
            <a:r>
              <a:rPr lang="nl-NL"/>
              <a:t>MKB winstvrijstelling verlaagd naar 12,7% (2023: 14%)</a:t>
            </a:r>
          </a:p>
          <a:p>
            <a:pPr lvl="1"/>
            <a:r>
              <a:rPr lang="nl-NL"/>
              <a:t>2e belastingschijf wordt minder geïndexeerd (3,55% in plaats van 9,9%)</a:t>
            </a:r>
          </a:p>
          <a:p>
            <a:pPr lvl="1"/>
            <a:r>
              <a:rPr lang="nl-NL"/>
              <a:t>Tot € 40.000 hogere arbeidskorting</a:t>
            </a:r>
          </a:p>
          <a:p>
            <a:pPr lvl="1"/>
            <a:r>
              <a:rPr lang="nl-NL"/>
              <a:t>Indexatie van heffingskortingen en schijfgrenzen met 9,9%</a:t>
            </a:r>
          </a:p>
          <a:p>
            <a:pPr lvl="1"/>
            <a:endParaRPr lang="nl-NL"/>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402207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B679975-98C2-5740-402D-27737949A3B0}"/>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6BBEEF64-3392-DBB0-0455-59B8EC58992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242E831-4F0D-B35E-1742-F5FA85054CA7}"/>
              </a:ext>
            </a:extLst>
          </p:cNvPr>
          <p:cNvSpPr>
            <a:spLocks noGrp="1"/>
          </p:cNvSpPr>
          <p:nvPr>
            <p:ph type="sldNum" sz="quarter" idx="12"/>
          </p:nvPr>
        </p:nvSpPr>
        <p:spPr/>
        <p:txBody>
          <a:bodyPr/>
          <a:lstStyle/>
          <a:p>
            <a:fld id="{B502C9A5-716F-45E6-800B-D4D02CE26F90}" type="slidenum">
              <a:rPr lang="nl-NL" smtClean="0"/>
              <a:t>14</a:t>
            </a:fld>
            <a:endParaRPr lang="nl-NL"/>
          </a:p>
        </p:txBody>
      </p:sp>
      <p:pic>
        <p:nvPicPr>
          <p:cNvPr id="10" name="Afbeelding 9" descr="Afbeelding met tekst, schermopname, Onlineadvertenties, Website&#10;&#10;Automatisch gegenereerde beschrijving">
            <a:extLst>
              <a:ext uri="{FF2B5EF4-FFF2-40B4-BE49-F238E27FC236}">
                <a16:creationId xmlns:a16="http://schemas.microsoft.com/office/drawing/2014/main" id="{3E783BF8-8C5C-6C37-F27B-A45DDFDDCDB8}"/>
              </a:ext>
            </a:extLst>
          </p:cNvPr>
          <p:cNvPicPr>
            <a:picLocks noChangeAspect="1"/>
          </p:cNvPicPr>
          <p:nvPr/>
        </p:nvPicPr>
        <p:blipFill rotWithShape="1">
          <a:blip r:embed="rId2">
            <a:extLst>
              <a:ext uri="{28A0092B-C50C-407E-A947-70E740481C1C}">
                <a14:useLocalDpi xmlns:a14="http://schemas.microsoft.com/office/drawing/2010/main" val="0"/>
              </a:ext>
            </a:extLst>
          </a:blip>
          <a:srcRect t="28548"/>
          <a:stretch/>
        </p:blipFill>
        <p:spPr>
          <a:xfrm>
            <a:off x="1965920" y="0"/>
            <a:ext cx="8407440" cy="6867551"/>
          </a:xfrm>
          <a:prstGeom prst="rect">
            <a:avLst/>
          </a:prstGeom>
        </p:spPr>
      </p:pic>
    </p:spTree>
    <p:extLst>
      <p:ext uri="{BB962C8B-B14F-4D97-AF65-F5344CB8AC3E}">
        <p14:creationId xmlns:p14="http://schemas.microsoft.com/office/powerpoint/2010/main" val="2742430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B679975-98C2-5740-402D-27737949A3B0}"/>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6BBEEF64-3392-DBB0-0455-59B8EC58992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242E831-4F0D-B35E-1742-F5FA85054CA7}"/>
              </a:ext>
            </a:extLst>
          </p:cNvPr>
          <p:cNvSpPr>
            <a:spLocks noGrp="1"/>
          </p:cNvSpPr>
          <p:nvPr>
            <p:ph type="sldNum" sz="quarter" idx="12"/>
          </p:nvPr>
        </p:nvSpPr>
        <p:spPr/>
        <p:txBody>
          <a:bodyPr/>
          <a:lstStyle/>
          <a:p>
            <a:fld id="{B502C9A5-716F-45E6-800B-D4D02CE26F90}" type="slidenum">
              <a:rPr lang="nl-NL" smtClean="0"/>
              <a:t>15</a:t>
            </a:fld>
            <a:endParaRPr lang="nl-NL"/>
          </a:p>
        </p:txBody>
      </p:sp>
      <p:pic>
        <p:nvPicPr>
          <p:cNvPr id="10" name="Afbeelding 9" descr="Afbeelding met tekst, schermopname, Onlineadvertenties, Website&#10;&#10;Automatisch gegenereerde beschrijving">
            <a:extLst>
              <a:ext uri="{FF2B5EF4-FFF2-40B4-BE49-F238E27FC236}">
                <a16:creationId xmlns:a16="http://schemas.microsoft.com/office/drawing/2014/main" id="{3E783BF8-8C5C-6C37-F27B-A45DDFDDCDB8}"/>
              </a:ext>
            </a:extLst>
          </p:cNvPr>
          <p:cNvPicPr>
            <a:picLocks noChangeAspect="1"/>
          </p:cNvPicPr>
          <p:nvPr/>
        </p:nvPicPr>
        <p:blipFill rotWithShape="1">
          <a:blip r:embed="rId2">
            <a:extLst>
              <a:ext uri="{28A0092B-C50C-407E-A947-70E740481C1C}">
                <a14:useLocalDpi xmlns:a14="http://schemas.microsoft.com/office/drawing/2010/main" val="0"/>
              </a:ext>
            </a:extLst>
          </a:blip>
          <a:srcRect l="2670" t="88795" r="3730" b="4476"/>
          <a:stretch/>
        </p:blipFill>
        <p:spPr>
          <a:xfrm>
            <a:off x="215900" y="2462474"/>
            <a:ext cx="11760200" cy="966526"/>
          </a:xfrm>
          <a:prstGeom prst="rect">
            <a:avLst/>
          </a:prstGeom>
        </p:spPr>
      </p:pic>
    </p:spTree>
    <p:extLst>
      <p:ext uri="{BB962C8B-B14F-4D97-AF65-F5344CB8AC3E}">
        <p14:creationId xmlns:p14="http://schemas.microsoft.com/office/powerpoint/2010/main" val="2039475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B679975-98C2-5740-402D-27737949A3B0}"/>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6BBEEF64-3392-DBB0-0455-59B8EC58992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242E831-4F0D-B35E-1742-F5FA85054CA7}"/>
              </a:ext>
            </a:extLst>
          </p:cNvPr>
          <p:cNvSpPr>
            <a:spLocks noGrp="1"/>
          </p:cNvSpPr>
          <p:nvPr>
            <p:ph type="sldNum" sz="quarter" idx="12"/>
          </p:nvPr>
        </p:nvSpPr>
        <p:spPr/>
        <p:txBody>
          <a:bodyPr/>
          <a:lstStyle/>
          <a:p>
            <a:fld id="{B502C9A5-716F-45E6-800B-D4D02CE26F90}" type="slidenum">
              <a:rPr lang="nl-NL" smtClean="0"/>
              <a:t>16</a:t>
            </a:fld>
            <a:endParaRPr lang="nl-NL"/>
          </a:p>
        </p:txBody>
      </p:sp>
      <p:pic>
        <p:nvPicPr>
          <p:cNvPr id="3" name="Afbeelding 2" descr="Afbeelding met tekst, schermopname, Onlineadvertenties, Website&#10;&#10;Automatisch gegenereerde beschrijving">
            <a:extLst>
              <a:ext uri="{FF2B5EF4-FFF2-40B4-BE49-F238E27FC236}">
                <a16:creationId xmlns:a16="http://schemas.microsoft.com/office/drawing/2014/main" id="{D2E965FC-55E3-D575-ECA1-13527BFEACAD}"/>
              </a:ext>
            </a:extLst>
          </p:cNvPr>
          <p:cNvPicPr>
            <a:picLocks noChangeAspect="1"/>
          </p:cNvPicPr>
          <p:nvPr/>
        </p:nvPicPr>
        <p:blipFill rotWithShape="1">
          <a:blip r:embed="rId2">
            <a:extLst>
              <a:ext uri="{28A0092B-C50C-407E-A947-70E740481C1C}">
                <a14:useLocalDpi xmlns:a14="http://schemas.microsoft.com/office/drawing/2010/main" val="0"/>
              </a:ext>
            </a:extLst>
          </a:blip>
          <a:srcRect t="26531"/>
          <a:stretch/>
        </p:blipFill>
        <p:spPr>
          <a:xfrm>
            <a:off x="1854698" y="0"/>
            <a:ext cx="8516859" cy="6852920"/>
          </a:xfrm>
          <a:prstGeom prst="rect">
            <a:avLst/>
          </a:prstGeom>
        </p:spPr>
      </p:pic>
    </p:spTree>
    <p:extLst>
      <p:ext uri="{BB962C8B-B14F-4D97-AF65-F5344CB8AC3E}">
        <p14:creationId xmlns:p14="http://schemas.microsoft.com/office/powerpoint/2010/main" val="2254064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17</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6941820" cy="553998"/>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br>
              <a:rPr lang="nl-NL" sz="1000"/>
            </a:br>
            <a:r>
              <a:rPr lang="nl-NL" sz="1000">
                <a:hlinkClick r:id="rId4"/>
              </a:rPr>
              <a:t>https://www.businessinsider.nl/energiebelasting-vanaf-2024-met-90-euro-omhoog-gas-duurder/</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Overige wijzigingen:</a:t>
            </a:r>
          </a:p>
          <a:p>
            <a:pPr lvl="1"/>
            <a:r>
              <a:rPr lang="nl-NL"/>
              <a:t>Geen indexatie voor vrijstelling Box 3 (€ 57.000)</a:t>
            </a:r>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154563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18</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6941820" cy="553998"/>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br>
              <a:rPr lang="nl-NL" sz="1000"/>
            </a:br>
            <a:r>
              <a:rPr lang="nl-NL" sz="1000">
                <a:hlinkClick r:id="rId4"/>
              </a:rPr>
              <a:t>https://www.businessinsider.nl/energiebelasting-vanaf-2024-met-90-euro-omhoog-gas-duurder/</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Overige wijzigingen:</a:t>
            </a:r>
          </a:p>
          <a:p>
            <a:pPr lvl="1"/>
            <a:r>
              <a:rPr lang="nl-NL"/>
              <a:t>Geen indexatie voor vrijstelling Box 3 (€ 57.000)</a:t>
            </a:r>
          </a:p>
          <a:p>
            <a:pPr lvl="1"/>
            <a:r>
              <a:rPr lang="nl-NL"/>
              <a:t>Belastingtarief Box 3 eerder omhoog naar </a:t>
            </a:r>
            <a:r>
              <a:rPr lang="nl-NL" dirty="0"/>
              <a:t>34</a:t>
            </a:r>
            <a:r>
              <a:rPr lang="nl-NL"/>
              <a:t>% (</a:t>
            </a:r>
            <a:r>
              <a:rPr lang="nl-NL" dirty="0"/>
              <a:t>2023: 32</a:t>
            </a:r>
            <a:r>
              <a:rPr lang="nl-NL"/>
              <a:t>%)</a:t>
            </a:r>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1445314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19</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6941820" cy="553998"/>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br>
              <a:rPr lang="nl-NL" sz="1000"/>
            </a:br>
            <a:r>
              <a:rPr lang="nl-NL" sz="1000">
                <a:hlinkClick r:id="rId4"/>
              </a:rPr>
              <a:t>https://www.businessinsider.nl/energiebelasting-vanaf-2024-met-90-euro-omhoog-gas-duurder/</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Overige wijzigingen:</a:t>
            </a:r>
          </a:p>
          <a:p>
            <a:pPr lvl="1"/>
            <a:r>
              <a:rPr lang="nl-NL"/>
              <a:t>Geen indexatie voor vrijstelling Box 3 (€ 57.000)</a:t>
            </a:r>
          </a:p>
          <a:p>
            <a:pPr lvl="1"/>
            <a:r>
              <a:rPr lang="nl-NL"/>
              <a:t>Belastingtarief Box 3 eerder omhoog naar </a:t>
            </a:r>
            <a:r>
              <a:rPr lang="nl-NL" dirty="0"/>
              <a:t>34</a:t>
            </a:r>
            <a:r>
              <a:rPr lang="nl-NL"/>
              <a:t>% (</a:t>
            </a:r>
            <a:r>
              <a:rPr lang="nl-NL" dirty="0"/>
              <a:t>2023: 32</a:t>
            </a:r>
            <a:r>
              <a:rPr lang="nl-NL"/>
              <a:t>%)</a:t>
            </a:r>
          </a:p>
          <a:p>
            <a:pPr lvl="1"/>
            <a:r>
              <a:rPr lang="nl-NL"/>
              <a:t>Kilometervergoeding naar € 0,23 in 2024 (2023: € 0,21 per kilometer)</a:t>
            </a:r>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358500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3955B2A-FC40-48FD-46BC-152ED034D7DE}"/>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D3B15664-1624-A3DD-53BC-2147FFB71F48}"/>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219396BE-AEA5-7A25-65CB-70622A7321A3}"/>
              </a:ext>
            </a:extLst>
          </p:cNvPr>
          <p:cNvSpPr>
            <a:spLocks noGrp="1"/>
          </p:cNvSpPr>
          <p:nvPr>
            <p:ph type="sldNum" sz="quarter" idx="12"/>
          </p:nvPr>
        </p:nvSpPr>
        <p:spPr/>
        <p:txBody>
          <a:bodyPr/>
          <a:lstStyle/>
          <a:p>
            <a:fld id="{B502C9A5-716F-45E6-800B-D4D02CE26F90}" type="slidenum">
              <a:rPr lang="nl-NL" smtClean="0"/>
              <a:t>2</a:t>
            </a:fld>
            <a:endParaRPr lang="nl-NL"/>
          </a:p>
        </p:txBody>
      </p:sp>
      <p:pic>
        <p:nvPicPr>
          <p:cNvPr id="12" name="Afbeelding 11" descr="Afbeelding met tekst, Lettertype, wit, schermopname&#10;&#10;Automatisch gegenereerde beschrijving">
            <a:extLst>
              <a:ext uri="{FF2B5EF4-FFF2-40B4-BE49-F238E27FC236}">
                <a16:creationId xmlns:a16="http://schemas.microsoft.com/office/drawing/2014/main" id="{CBF61F62-FE9A-7387-0107-D6A97E90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14" y="0"/>
            <a:ext cx="4898571" cy="6858000"/>
          </a:xfrm>
          <a:prstGeom prst="rect">
            <a:avLst/>
          </a:prstGeom>
        </p:spPr>
      </p:pic>
    </p:spTree>
    <p:extLst>
      <p:ext uri="{BB962C8B-B14F-4D97-AF65-F5344CB8AC3E}">
        <p14:creationId xmlns:p14="http://schemas.microsoft.com/office/powerpoint/2010/main" val="307297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20</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6941820" cy="553998"/>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br>
              <a:rPr lang="nl-NL" sz="1000"/>
            </a:br>
            <a:r>
              <a:rPr lang="nl-NL" sz="1000">
                <a:hlinkClick r:id="rId4"/>
              </a:rPr>
              <a:t>https://www.businessinsider.nl/energiebelasting-vanaf-2024-met-90-euro-omhoog-gas-duurder/</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Overige wijzigingen:</a:t>
            </a:r>
          </a:p>
          <a:p>
            <a:pPr lvl="1"/>
            <a:r>
              <a:rPr lang="nl-NL"/>
              <a:t>Geen indexatie voor vrijstelling Box 3 (€ 57.000)</a:t>
            </a:r>
          </a:p>
          <a:p>
            <a:pPr lvl="1"/>
            <a:r>
              <a:rPr lang="nl-NL"/>
              <a:t>Belastingtarief Box 3 eerder omhoog naar </a:t>
            </a:r>
            <a:r>
              <a:rPr lang="nl-NL" dirty="0"/>
              <a:t>34</a:t>
            </a:r>
            <a:r>
              <a:rPr lang="nl-NL"/>
              <a:t>% (</a:t>
            </a:r>
            <a:r>
              <a:rPr lang="nl-NL" dirty="0"/>
              <a:t>2023: 32</a:t>
            </a:r>
            <a:r>
              <a:rPr lang="nl-NL"/>
              <a:t>%)</a:t>
            </a:r>
          </a:p>
          <a:p>
            <a:pPr lvl="1"/>
            <a:r>
              <a:rPr lang="nl-NL"/>
              <a:t>Kilometervergoeding naar € 0,23 in 2024 (2023: € 0,21 per kilometer)</a:t>
            </a:r>
          </a:p>
          <a:p>
            <a:pPr lvl="1"/>
            <a:r>
              <a:rPr lang="nl-NL"/>
              <a:t>Energiebelasting in 2024 omhoog (gas)</a:t>
            </a:r>
          </a:p>
          <a:p>
            <a:pPr lvl="1"/>
            <a:endParaRPr lang="nl-NL"/>
          </a:p>
          <a:p>
            <a:pPr lvl="1"/>
            <a:endParaRPr lang="nl-NL"/>
          </a:p>
          <a:p>
            <a:pPr lvl="1"/>
            <a:endParaRPr lang="nl-NL"/>
          </a:p>
        </p:txBody>
      </p:sp>
    </p:spTree>
    <p:extLst>
      <p:ext uri="{BB962C8B-B14F-4D97-AF65-F5344CB8AC3E}">
        <p14:creationId xmlns:p14="http://schemas.microsoft.com/office/powerpoint/2010/main" val="273137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21</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6941820" cy="553998"/>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br>
              <a:rPr lang="nl-NL" sz="1000"/>
            </a:br>
            <a:r>
              <a:rPr lang="nl-NL" sz="1000">
                <a:hlinkClick r:id="rId4"/>
              </a:rPr>
              <a:t>https://www.businessinsider.nl/energiebelasting-vanaf-2024-met-90-euro-omhoog-gas-duurder/</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Overige wijzigingen:</a:t>
            </a:r>
          </a:p>
          <a:p>
            <a:pPr lvl="1"/>
            <a:r>
              <a:rPr lang="nl-NL"/>
              <a:t>Geen indexatie voor vrijstelling Box 3 (€ 57.000)</a:t>
            </a:r>
          </a:p>
          <a:p>
            <a:pPr lvl="1"/>
            <a:r>
              <a:rPr lang="nl-NL"/>
              <a:t>Belastingtarief Box 3 eerder omhoog naar </a:t>
            </a:r>
            <a:r>
              <a:rPr lang="nl-NL" dirty="0"/>
              <a:t>34</a:t>
            </a:r>
            <a:r>
              <a:rPr lang="nl-NL"/>
              <a:t>% (</a:t>
            </a:r>
            <a:r>
              <a:rPr lang="nl-NL" dirty="0"/>
              <a:t>2023: 32</a:t>
            </a:r>
            <a:r>
              <a:rPr lang="nl-NL"/>
              <a:t>%)</a:t>
            </a:r>
          </a:p>
          <a:p>
            <a:pPr lvl="1"/>
            <a:r>
              <a:rPr lang="nl-NL"/>
              <a:t>Kilometervergoeding naar € 0,23 in 2024 (2023: € 0,21 per kilometer)</a:t>
            </a:r>
          </a:p>
          <a:p>
            <a:pPr lvl="1"/>
            <a:r>
              <a:rPr lang="nl-NL"/>
              <a:t>Energiebelasting in 2024 omhoog (gas)</a:t>
            </a:r>
          </a:p>
          <a:p>
            <a:pPr lvl="1"/>
            <a:r>
              <a:rPr lang="nl-NL"/>
              <a:t>Zorgpremie gaat omhoog</a:t>
            </a:r>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1782849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B679975-98C2-5740-402D-27737949A3B0}"/>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6BBEEF64-3392-DBB0-0455-59B8EC58992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242E831-4F0D-B35E-1742-F5FA85054CA7}"/>
              </a:ext>
            </a:extLst>
          </p:cNvPr>
          <p:cNvSpPr>
            <a:spLocks noGrp="1"/>
          </p:cNvSpPr>
          <p:nvPr>
            <p:ph type="sldNum" sz="quarter" idx="12"/>
          </p:nvPr>
        </p:nvSpPr>
        <p:spPr/>
        <p:txBody>
          <a:bodyPr/>
          <a:lstStyle/>
          <a:p>
            <a:fld id="{B502C9A5-716F-45E6-800B-D4D02CE26F90}" type="slidenum">
              <a:rPr lang="nl-NL" smtClean="0"/>
              <a:t>22</a:t>
            </a:fld>
            <a:endParaRPr lang="nl-NL"/>
          </a:p>
        </p:txBody>
      </p:sp>
      <p:pic>
        <p:nvPicPr>
          <p:cNvPr id="3" name="Afbeelding 2" descr="Afbeelding met tekst, schermopname, kleding, brief&#10;&#10;Automatisch gegenereerde beschrijving">
            <a:extLst>
              <a:ext uri="{FF2B5EF4-FFF2-40B4-BE49-F238E27FC236}">
                <a16:creationId xmlns:a16="http://schemas.microsoft.com/office/drawing/2014/main" id="{BFB01699-4003-B3D5-C6A6-4D8C5E64A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21" y="-934720"/>
            <a:ext cx="11213914" cy="7792720"/>
          </a:xfrm>
          <a:prstGeom prst="rect">
            <a:avLst/>
          </a:prstGeom>
        </p:spPr>
      </p:pic>
    </p:spTree>
    <p:extLst>
      <p:ext uri="{BB962C8B-B14F-4D97-AF65-F5344CB8AC3E}">
        <p14:creationId xmlns:p14="http://schemas.microsoft.com/office/powerpoint/2010/main" val="574614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1623DCE-2F0A-31EE-6C80-82B4CF8E96F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2BFD3CDA-E78E-C2A4-3C53-2BCD314119B2}"/>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13A7855-337C-BFF1-CA25-E1F6114CBBBF}"/>
              </a:ext>
            </a:extLst>
          </p:cNvPr>
          <p:cNvSpPr>
            <a:spLocks noGrp="1"/>
          </p:cNvSpPr>
          <p:nvPr>
            <p:ph type="sldNum" sz="quarter" idx="12"/>
          </p:nvPr>
        </p:nvSpPr>
        <p:spPr/>
        <p:txBody>
          <a:bodyPr/>
          <a:lstStyle/>
          <a:p>
            <a:fld id="{B502C9A5-716F-45E6-800B-D4D02CE26F90}" type="slidenum">
              <a:rPr lang="nl-NL" smtClean="0"/>
              <a:t>23</a:t>
            </a:fld>
            <a:endParaRPr lang="nl-NL"/>
          </a:p>
        </p:txBody>
      </p:sp>
      <p:pic>
        <p:nvPicPr>
          <p:cNvPr id="10" name="Afbeelding 9">
            <a:extLst>
              <a:ext uri="{FF2B5EF4-FFF2-40B4-BE49-F238E27FC236}">
                <a16:creationId xmlns:a16="http://schemas.microsoft.com/office/drawing/2014/main" id="{6AAD1450-62DF-5213-14F4-2E93FED4BFC9}"/>
              </a:ext>
            </a:extLst>
          </p:cNvPr>
          <p:cNvPicPr>
            <a:picLocks noChangeAspect="1"/>
          </p:cNvPicPr>
          <p:nvPr/>
        </p:nvPicPr>
        <p:blipFill>
          <a:blip r:embed="rId2"/>
          <a:stretch>
            <a:fillRect/>
          </a:stretch>
        </p:blipFill>
        <p:spPr>
          <a:xfrm>
            <a:off x="0" y="-1"/>
            <a:ext cx="12181840" cy="6914363"/>
          </a:xfrm>
          <a:prstGeom prst="rect">
            <a:avLst/>
          </a:prstGeom>
        </p:spPr>
      </p:pic>
      <p:sp>
        <p:nvSpPr>
          <p:cNvPr id="12" name="Tekstvak 11">
            <a:extLst>
              <a:ext uri="{FF2B5EF4-FFF2-40B4-BE49-F238E27FC236}">
                <a16:creationId xmlns:a16="http://schemas.microsoft.com/office/drawing/2014/main" id="{F79EFF04-1898-B735-4C5A-273EEDA96289}"/>
              </a:ext>
            </a:extLst>
          </p:cNvPr>
          <p:cNvSpPr txBox="1"/>
          <p:nvPr/>
        </p:nvSpPr>
        <p:spPr>
          <a:xfrm>
            <a:off x="6642100" y="6544995"/>
            <a:ext cx="6172200" cy="215444"/>
          </a:xfrm>
          <a:prstGeom prst="rect">
            <a:avLst/>
          </a:prstGeom>
          <a:noFill/>
        </p:spPr>
        <p:txBody>
          <a:bodyPr wrap="square">
            <a:spAutoFit/>
          </a:bodyPr>
          <a:lstStyle/>
          <a:p>
            <a:r>
              <a:rPr lang="nl-NL" sz="800">
                <a:hlinkClick r:id="rId3"/>
              </a:rPr>
              <a:t>https://bieb.knab.nl/ondernemen/prinsjesdag-2023-de-10-belangrijkste-plannen-voor-zzpers</a:t>
            </a:r>
            <a:r>
              <a:rPr lang="nl-NL" sz="800"/>
              <a:t> </a:t>
            </a:r>
          </a:p>
        </p:txBody>
      </p:sp>
    </p:spTree>
    <p:extLst>
      <p:ext uri="{BB962C8B-B14F-4D97-AF65-F5344CB8AC3E}">
        <p14:creationId xmlns:p14="http://schemas.microsoft.com/office/powerpoint/2010/main" val="258667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072C9DE-E171-9870-E5B9-E2B5DA66E341}"/>
              </a:ext>
            </a:extLst>
          </p:cNvPr>
          <p:cNvPicPr>
            <a:picLocks noChangeAspect="1"/>
          </p:cNvPicPr>
          <p:nvPr/>
        </p:nvPicPr>
        <p:blipFill>
          <a:blip r:embed="rId2"/>
          <a:stretch>
            <a:fillRect/>
          </a:stretch>
        </p:blipFill>
        <p:spPr>
          <a:xfrm>
            <a:off x="0" y="-40105"/>
            <a:ext cx="12192000" cy="6898106"/>
          </a:xfrm>
          <a:prstGeom prst="rect">
            <a:avLst/>
          </a:prstGeom>
        </p:spPr>
      </p:pic>
      <p:sp>
        <p:nvSpPr>
          <p:cNvPr id="4" name="Tijdelijke aanduiding voor datum 3">
            <a:extLst>
              <a:ext uri="{FF2B5EF4-FFF2-40B4-BE49-F238E27FC236}">
                <a16:creationId xmlns:a16="http://schemas.microsoft.com/office/drawing/2014/main" id="{B1623DCE-2F0A-31EE-6C80-82B4CF8E96F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2BFD3CDA-E78E-C2A4-3C53-2BCD314119B2}"/>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13A7855-337C-BFF1-CA25-E1F6114CBBBF}"/>
              </a:ext>
            </a:extLst>
          </p:cNvPr>
          <p:cNvSpPr>
            <a:spLocks noGrp="1"/>
          </p:cNvSpPr>
          <p:nvPr>
            <p:ph type="sldNum" sz="quarter" idx="12"/>
          </p:nvPr>
        </p:nvSpPr>
        <p:spPr/>
        <p:txBody>
          <a:bodyPr/>
          <a:lstStyle/>
          <a:p>
            <a:fld id="{B502C9A5-716F-45E6-800B-D4D02CE26F90}" type="slidenum">
              <a:rPr lang="nl-NL" smtClean="0"/>
              <a:t>24</a:t>
            </a:fld>
            <a:endParaRPr lang="nl-NL"/>
          </a:p>
        </p:txBody>
      </p:sp>
      <p:sp>
        <p:nvSpPr>
          <p:cNvPr id="12" name="Tekstvak 11">
            <a:extLst>
              <a:ext uri="{FF2B5EF4-FFF2-40B4-BE49-F238E27FC236}">
                <a16:creationId xmlns:a16="http://schemas.microsoft.com/office/drawing/2014/main" id="{F79EFF04-1898-B735-4C5A-273EEDA96289}"/>
              </a:ext>
            </a:extLst>
          </p:cNvPr>
          <p:cNvSpPr txBox="1"/>
          <p:nvPr/>
        </p:nvSpPr>
        <p:spPr>
          <a:xfrm>
            <a:off x="8227060" y="6382435"/>
            <a:ext cx="6172200" cy="215444"/>
          </a:xfrm>
          <a:prstGeom prst="rect">
            <a:avLst/>
          </a:prstGeom>
          <a:noFill/>
        </p:spPr>
        <p:txBody>
          <a:bodyPr wrap="square">
            <a:spAutoFit/>
          </a:bodyPr>
          <a:lstStyle/>
          <a:p>
            <a:r>
              <a:rPr lang="nl-NL" sz="800">
                <a:hlinkClick r:id="rId3"/>
              </a:rPr>
              <a:t>https://www.knab.nl/financieel-overzicht/koopkracht-2024</a:t>
            </a:r>
            <a:r>
              <a:rPr lang="nl-NL" sz="800"/>
              <a:t> </a:t>
            </a:r>
          </a:p>
        </p:txBody>
      </p:sp>
    </p:spTree>
    <p:extLst>
      <p:ext uri="{BB962C8B-B14F-4D97-AF65-F5344CB8AC3E}">
        <p14:creationId xmlns:p14="http://schemas.microsoft.com/office/powerpoint/2010/main" val="221319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384" y="1231900"/>
            <a:ext cx="5648834" cy="1111395"/>
          </a:xfrm>
        </p:spPr>
        <p:txBody>
          <a:bodyPr>
            <a:normAutofit fontScale="90000"/>
          </a:bodyPr>
          <a:lstStyle/>
          <a:p>
            <a:r>
              <a:rPr lang="nl-NL">
                <a:solidFill>
                  <a:schemeClr val="tx2"/>
                </a:solidFill>
                <a:latin typeface="Intro Regular"/>
              </a:rPr>
              <a:t>Poll 2</a:t>
            </a:r>
            <a:br>
              <a:rPr lang="nl-NL">
                <a:latin typeface="Intro Regular" panose="02000000000000000000" pitchFamily="2" charset="0"/>
              </a:rPr>
            </a:br>
            <a:br>
              <a:rPr lang="nl-NL">
                <a:latin typeface="Intro Regular" panose="02000000000000000000" pitchFamily="2" charset="0"/>
              </a:rPr>
            </a:br>
            <a:r>
              <a:rPr lang="nl-NL">
                <a:latin typeface="Intro Regular"/>
              </a:rPr>
              <a:t>Hoe heb jij het risico van arbeidsongeschiktheid </a:t>
            </a:r>
            <a:r>
              <a:rPr lang="nl-NL" dirty="0">
                <a:latin typeface="Intro Regular"/>
              </a:rPr>
              <a:t>afgedekt</a:t>
            </a:r>
            <a:r>
              <a:rPr lang="nl-NL">
                <a:latin typeface="Intro Regular"/>
              </a:rPr>
              <a:t>?</a:t>
            </a:r>
          </a:p>
        </p:txBody>
      </p:sp>
      <p:pic>
        <p:nvPicPr>
          <p:cNvPr id="8" name="Afbeelding 7">
            <a:extLst>
              <a:ext uri="{FF2B5EF4-FFF2-40B4-BE49-F238E27FC236}">
                <a16:creationId xmlns:a16="http://schemas.microsoft.com/office/drawing/2014/main" id="{6A390686-7186-41D7-AED2-0B3A3A839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55492">
            <a:off x="7509639" y="1501703"/>
            <a:ext cx="3729778" cy="3854593"/>
          </a:xfrm>
          <a:prstGeom prst="rect">
            <a:avLst/>
          </a:prstGeom>
        </p:spPr>
      </p:pic>
    </p:spTree>
    <p:extLst>
      <p:ext uri="{BB962C8B-B14F-4D97-AF65-F5344CB8AC3E}">
        <p14:creationId xmlns:p14="http://schemas.microsoft.com/office/powerpoint/2010/main" val="318277260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7A61CFE-2EA5-9E66-77E1-8E170D0E30A7}"/>
              </a:ext>
            </a:extLst>
          </p:cNvPr>
          <p:cNvSpPr>
            <a:spLocks noGrp="1"/>
          </p:cNvSpPr>
          <p:nvPr>
            <p:ph type="title"/>
          </p:nvPr>
        </p:nvSpPr>
        <p:spPr/>
        <p:txBody>
          <a:bodyPr/>
          <a:lstStyle/>
          <a:p>
            <a:r>
              <a:rPr lang="nl-NL"/>
              <a:t>Uitkomsten onderzoek </a:t>
            </a:r>
            <a:r>
              <a:rPr lang="nl-NL" err="1"/>
              <a:t>Knab</a:t>
            </a:r>
            <a:endParaRPr lang="nl-NL"/>
          </a:p>
        </p:txBody>
      </p:sp>
      <p:sp>
        <p:nvSpPr>
          <p:cNvPr id="2" name="Tijdelijke aanduiding voor datum 1">
            <a:extLst>
              <a:ext uri="{FF2B5EF4-FFF2-40B4-BE49-F238E27FC236}">
                <a16:creationId xmlns:a16="http://schemas.microsoft.com/office/drawing/2014/main" id="{3FF18DFF-4137-3847-BDD9-F0B6D612FAF4}"/>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D8D3C25F-B33C-C0B3-A9BB-17422A067BC8}"/>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D4C8593-7071-1558-7B50-41058B582885}"/>
              </a:ext>
            </a:extLst>
          </p:cNvPr>
          <p:cNvSpPr>
            <a:spLocks noGrp="1"/>
          </p:cNvSpPr>
          <p:nvPr>
            <p:ph type="sldNum" sz="quarter" idx="12"/>
          </p:nvPr>
        </p:nvSpPr>
        <p:spPr/>
        <p:txBody>
          <a:bodyPr/>
          <a:lstStyle/>
          <a:p>
            <a:fld id="{B502C9A5-716F-45E6-800B-D4D02CE26F90}" type="slidenum">
              <a:rPr lang="nl-NL" smtClean="0"/>
              <a:t>26</a:t>
            </a:fld>
            <a:endParaRPr lang="nl-NL"/>
          </a:p>
        </p:txBody>
      </p:sp>
      <p:graphicFrame>
        <p:nvGraphicFramePr>
          <p:cNvPr id="8" name="Tabel 7">
            <a:extLst>
              <a:ext uri="{FF2B5EF4-FFF2-40B4-BE49-F238E27FC236}">
                <a16:creationId xmlns:a16="http://schemas.microsoft.com/office/drawing/2014/main" id="{575F09CD-7923-9471-151B-4DE2A8FA5045}"/>
              </a:ext>
            </a:extLst>
          </p:cNvPr>
          <p:cNvGraphicFramePr>
            <a:graphicFrameLocks noGrp="1"/>
          </p:cNvGraphicFramePr>
          <p:nvPr>
            <p:extLst>
              <p:ext uri="{D42A27DB-BD31-4B8C-83A1-F6EECF244321}">
                <p14:modId xmlns:p14="http://schemas.microsoft.com/office/powerpoint/2010/main" val="3545145214"/>
              </p:ext>
            </p:extLst>
          </p:nvPr>
        </p:nvGraphicFramePr>
        <p:xfrm>
          <a:off x="736879" y="1412239"/>
          <a:ext cx="11150322" cy="4650290"/>
        </p:xfrm>
        <a:graphic>
          <a:graphicData uri="http://schemas.openxmlformats.org/drawingml/2006/table">
            <a:tbl>
              <a:tblPr/>
              <a:tblGrid>
                <a:gridCol w="4504590">
                  <a:extLst>
                    <a:ext uri="{9D8B030D-6E8A-4147-A177-3AD203B41FA5}">
                      <a16:colId xmlns:a16="http://schemas.microsoft.com/office/drawing/2014/main" val="2579731236"/>
                    </a:ext>
                  </a:extLst>
                </a:gridCol>
                <a:gridCol w="1174565">
                  <a:extLst>
                    <a:ext uri="{9D8B030D-6E8A-4147-A177-3AD203B41FA5}">
                      <a16:colId xmlns:a16="http://schemas.microsoft.com/office/drawing/2014/main" val="1198536880"/>
                    </a:ext>
                  </a:extLst>
                </a:gridCol>
                <a:gridCol w="1637275">
                  <a:extLst>
                    <a:ext uri="{9D8B030D-6E8A-4147-A177-3AD203B41FA5}">
                      <a16:colId xmlns:a16="http://schemas.microsoft.com/office/drawing/2014/main" val="2336281713"/>
                    </a:ext>
                  </a:extLst>
                </a:gridCol>
                <a:gridCol w="1325492">
                  <a:extLst>
                    <a:ext uri="{9D8B030D-6E8A-4147-A177-3AD203B41FA5}">
                      <a16:colId xmlns:a16="http://schemas.microsoft.com/office/drawing/2014/main" val="3385840734"/>
                    </a:ext>
                  </a:extLst>
                </a:gridCol>
                <a:gridCol w="1325492">
                  <a:extLst>
                    <a:ext uri="{9D8B030D-6E8A-4147-A177-3AD203B41FA5}">
                      <a16:colId xmlns:a16="http://schemas.microsoft.com/office/drawing/2014/main" val="2250649743"/>
                    </a:ext>
                  </a:extLst>
                </a:gridCol>
                <a:gridCol w="1182908">
                  <a:extLst>
                    <a:ext uri="{9D8B030D-6E8A-4147-A177-3AD203B41FA5}">
                      <a16:colId xmlns:a16="http://schemas.microsoft.com/office/drawing/2014/main" val="2348287545"/>
                    </a:ext>
                  </a:extLst>
                </a:gridCol>
              </a:tblGrid>
              <a:tr h="1097281">
                <a:tc>
                  <a:txBody>
                    <a:bodyPr/>
                    <a:lstStyle/>
                    <a:p>
                      <a:pPr algn="ctr"/>
                      <a:r>
                        <a:rPr lang="nl-NL" sz="1400" b="1">
                          <a:solidFill>
                            <a:srgbClr val="003B5A"/>
                          </a:solidFill>
                          <a:effectLst/>
                        </a:rPr>
                        <a:t>Besteedbaar maandinkomen</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Totaal</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85875"/>
                    </a:solidFill>
                  </a:tcPr>
                </a:tc>
                <a:tc>
                  <a:txBody>
                    <a:bodyPr/>
                    <a:lstStyle/>
                    <a:p>
                      <a:pPr algn="ctr"/>
                      <a:r>
                        <a:rPr lang="nl-NL" sz="1400" b="1">
                          <a:solidFill>
                            <a:srgbClr val="003B5A"/>
                          </a:solidFill>
                          <a:effectLst/>
                        </a:rPr>
                        <a:t>Minder dan </a:t>
                      </a:r>
                      <a:br>
                        <a:rPr lang="nl-NL" sz="1400" b="1">
                          <a:solidFill>
                            <a:srgbClr val="003B5A"/>
                          </a:solidFill>
                          <a:effectLst/>
                        </a:rPr>
                      </a:br>
                      <a:r>
                        <a:rPr lang="nl-NL" sz="1400" b="1">
                          <a:solidFill>
                            <a:srgbClr val="003B5A"/>
                          </a:solidFill>
                          <a:effectLst/>
                        </a:rPr>
                        <a:t>€ 2.000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€ 2.000 – </a:t>
                      </a:r>
                      <a:br>
                        <a:rPr lang="nl-NL" sz="1400" b="1">
                          <a:solidFill>
                            <a:srgbClr val="003B5A"/>
                          </a:solidFill>
                          <a:effectLst/>
                        </a:rPr>
                      </a:br>
                      <a:r>
                        <a:rPr lang="nl-NL" sz="1400" b="1">
                          <a:solidFill>
                            <a:srgbClr val="003B5A"/>
                          </a:solidFill>
                          <a:effectLst/>
                        </a:rPr>
                        <a:t>€ 3.000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€ 3.000 – </a:t>
                      </a:r>
                      <a:br>
                        <a:rPr lang="nl-NL" sz="1400" b="1">
                          <a:solidFill>
                            <a:srgbClr val="003B5A"/>
                          </a:solidFill>
                          <a:effectLst/>
                        </a:rPr>
                      </a:br>
                      <a:r>
                        <a:rPr lang="nl-NL" sz="1400" b="1">
                          <a:solidFill>
                            <a:srgbClr val="003B5A"/>
                          </a:solidFill>
                          <a:effectLst/>
                        </a:rPr>
                        <a:t>€ 4.000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Meer dan </a:t>
                      </a:r>
                      <a:br>
                        <a:rPr lang="nl-NL" sz="1400" b="1">
                          <a:solidFill>
                            <a:srgbClr val="003B5A"/>
                          </a:solidFill>
                          <a:effectLst/>
                        </a:rPr>
                      </a:br>
                      <a:r>
                        <a:rPr lang="nl-NL" sz="1400" b="1">
                          <a:solidFill>
                            <a:srgbClr val="003B5A"/>
                          </a:solidFill>
                          <a:effectLst/>
                        </a:rPr>
                        <a:t>€ 4.000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extLst>
                  <a:ext uri="{0D108BD9-81ED-4DB2-BD59-A6C34878D82A}">
                    <a16:rowId xmlns:a16="http://schemas.microsoft.com/office/drawing/2014/main" val="3970018156"/>
                  </a:ext>
                </a:extLst>
              </a:tr>
              <a:tr h="480401">
                <a:tc>
                  <a:txBody>
                    <a:bodyPr/>
                    <a:lstStyle/>
                    <a:p>
                      <a:pPr algn="ctr"/>
                      <a:r>
                        <a:rPr lang="nl-NL" sz="1400" b="0">
                          <a:solidFill>
                            <a:srgbClr val="003B5A"/>
                          </a:solidFill>
                          <a:effectLst/>
                        </a:rPr>
                        <a:t>Niets om op terug te vallen (totaal)</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40%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62%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43%</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33%</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27%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74490843"/>
                  </a:ext>
                </a:extLst>
              </a:tr>
              <a:tr h="448990">
                <a:tc>
                  <a:txBody>
                    <a:bodyPr/>
                    <a:lstStyle/>
                    <a:p>
                      <a:pPr algn="ctr"/>
                      <a:r>
                        <a:rPr lang="nl-NL" sz="1400" b="0">
                          <a:solidFill>
                            <a:srgbClr val="003B5A"/>
                          </a:solidFill>
                          <a:effectLst/>
                        </a:rPr>
                        <a:t>AOV</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22%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9%</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17%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26%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35%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637976555"/>
                  </a:ext>
                </a:extLst>
              </a:tr>
              <a:tr h="415484">
                <a:tc>
                  <a:txBody>
                    <a:bodyPr/>
                    <a:lstStyle/>
                    <a:p>
                      <a:pPr algn="ctr"/>
                      <a:r>
                        <a:rPr lang="nl-NL" sz="1400" b="0">
                          <a:solidFill>
                            <a:srgbClr val="003B5A"/>
                          </a:solidFill>
                          <a:effectLst/>
                        </a:rPr>
                        <a:t>Eigen vermogen</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22%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11%</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18%</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26%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33%</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971866198"/>
                  </a:ext>
                </a:extLst>
              </a:tr>
              <a:tr h="551206">
                <a:tc>
                  <a:txBody>
                    <a:bodyPr/>
                    <a:lstStyle/>
                    <a:p>
                      <a:pPr algn="ctr"/>
                      <a:r>
                        <a:rPr lang="nl-NL" sz="1400" b="0">
                          <a:solidFill>
                            <a:srgbClr val="003B5A"/>
                          </a:solidFill>
                          <a:effectLst/>
                        </a:rPr>
                        <a:t>Schenkkringen (zoals Broodfonds)</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9%</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10%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12%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8%</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33606677"/>
                  </a:ext>
                </a:extLst>
              </a:tr>
              <a:tr h="388678">
                <a:tc>
                  <a:txBody>
                    <a:bodyPr/>
                    <a:lstStyle/>
                    <a:p>
                      <a:pPr algn="ctr"/>
                      <a:r>
                        <a:rPr lang="nl-NL" sz="1400" b="0">
                          <a:solidFill>
                            <a:srgbClr val="003B5A"/>
                          </a:solidFill>
                          <a:effectLst/>
                        </a:rPr>
                        <a:t>Anders</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329863106"/>
                  </a:ext>
                </a:extLst>
              </a:tr>
              <a:tr h="551206">
                <a:tc>
                  <a:txBody>
                    <a:bodyPr/>
                    <a:lstStyle/>
                    <a:p>
                      <a:pPr algn="ctr"/>
                      <a:r>
                        <a:rPr lang="nl-NL" sz="1400" b="0">
                          <a:solidFill>
                            <a:srgbClr val="003B5A"/>
                          </a:solidFill>
                          <a:effectLst/>
                        </a:rPr>
                        <a:t>Inkomen/vermogen partner</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4685147"/>
                  </a:ext>
                </a:extLst>
              </a:tr>
              <a:tr h="388678">
                <a:tc>
                  <a:txBody>
                    <a:bodyPr/>
                    <a:lstStyle/>
                    <a:p>
                      <a:pPr algn="ctr"/>
                      <a:r>
                        <a:rPr lang="nl-NL" sz="1400" b="0">
                          <a:solidFill>
                            <a:srgbClr val="003B5A"/>
                          </a:solidFill>
                          <a:effectLst/>
                        </a:rPr>
                        <a:t>Crowdsurance</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1%</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8%</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055340757"/>
                  </a:ext>
                </a:extLst>
              </a:tr>
              <a:tr h="328366">
                <a:tc>
                  <a:txBody>
                    <a:bodyPr/>
                    <a:lstStyle/>
                    <a:p>
                      <a:pPr algn="ctr"/>
                      <a:r>
                        <a:rPr lang="nl-NL" sz="1400" b="0">
                          <a:solidFill>
                            <a:srgbClr val="003B5A"/>
                          </a:solidFill>
                          <a:effectLst/>
                        </a:rPr>
                        <a:t>UWV</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93059216"/>
                  </a:ext>
                </a:extLst>
              </a:tr>
            </a:tbl>
          </a:graphicData>
        </a:graphic>
      </p:graphicFrame>
      <p:sp>
        <p:nvSpPr>
          <p:cNvPr id="9" name="Tijdelijke aanduiding voor tekst 9">
            <a:extLst>
              <a:ext uri="{FF2B5EF4-FFF2-40B4-BE49-F238E27FC236}">
                <a16:creationId xmlns:a16="http://schemas.microsoft.com/office/drawing/2014/main" id="{FEC5EEDF-3604-E4A1-8837-8F74D2ABC44F}"/>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5" name="Rechthoek 4">
            <a:extLst>
              <a:ext uri="{FF2B5EF4-FFF2-40B4-BE49-F238E27FC236}">
                <a16:creationId xmlns:a16="http://schemas.microsoft.com/office/drawing/2014/main" id="{E72ED8FC-EC02-0932-51D1-D49347417085}"/>
              </a:ext>
            </a:extLst>
          </p:cNvPr>
          <p:cNvSpPr/>
          <p:nvPr/>
        </p:nvSpPr>
        <p:spPr>
          <a:xfrm>
            <a:off x="6431280" y="1231900"/>
            <a:ext cx="5791200" cy="490696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9304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7A61CFE-2EA5-9E66-77E1-8E170D0E30A7}"/>
              </a:ext>
            </a:extLst>
          </p:cNvPr>
          <p:cNvSpPr>
            <a:spLocks noGrp="1"/>
          </p:cNvSpPr>
          <p:nvPr>
            <p:ph type="title"/>
          </p:nvPr>
        </p:nvSpPr>
        <p:spPr/>
        <p:txBody>
          <a:bodyPr/>
          <a:lstStyle/>
          <a:p>
            <a:r>
              <a:rPr lang="nl-NL"/>
              <a:t>Uitkomsten onderzoek </a:t>
            </a:r>
            <a:r>
              <a:rPr lang="nl-NL" err="1"/>
              <a:t>Knab</a:t>
            </a:r>
            <a:endParaRPr lang="nl-NL"/>
          </a:p>
        </p:txBody>
      </p:sp>
      <p:sp>
        <p:nvSpPr>
          <p:cNvPr id="2" name="Tijdelijke aanduiding voor datum 1">
            <a:extLst>
              <a:ext uri="{FF2B5EF4-FFF2-40B4-BE49-F238E27FC236}">
                <a16:creationId xmlns:a16="http://schemas.microsoft.com/office/drawing/2014/main" id="{3FF18DFF-4137-3847-BDD9-F0B6D612FAF4}"/>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D8D3C25F-B33C-C0B3-A9BB-17422A067BC8}"/>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D4C8593-7071-1558-7B50-41058B582885}"/>
              </a:ext>
            </a:extLst>
          </p:cNvPr>
          <p:cNvSpPr>
            <a:spLocks noGrp="1"/>
          </p:cNvSpPr>
          <p:nvPr>
            <p:ph type="sldNum" sz="quarter" idx="12"/>
          </p:nvPr>
        </p:nvSpPr>
        <p:spPr/>
        <p:txBody>
          <a:bodyPr/>
          <a:lstStyle/>
          <a:p>
            <a:fld id="{B502C9A5-716F-45E6-800B-D4D02CE26F90}" type="slidenum">
              <a:rPr lang="nl-NL" smtClean="0"/>
              <a:t>27</a:t>
            </a:fld>
            <a:endParaRPr lang="nl-NL"/>
          </a:p>
        </p:txBody>
      </p:sp>
      <p:graphicFrame>
        <p:nvGraphicFramePr>
          <p:cNvPr id="8" name="Tabel 7">
            <a:extLst>
              <a:ext uri="{FF2B5EF4-FFF2-40B4-BE49-F238E27FC236}">
                <a16:creationId xmlns:a16="http://schemas.microsoft.com/office/drawing/2014/main" id="{575F09CD-7923-9471-151B-4DE2A8FA5045}"/>
              </a:ext>
            </a:extLst>
          </p:cNvPr>
          <p:cNvGraphicFramePr>
            <a:graphicFrameLocks noGrp="1"/>
          </p:cNvGraphicFramePr>
          <p:nvPr/>
        </p:nvGraphicFramePr>
        <p:xfrm>
          <a:off x="736879" y="1412239"/>
          <a:ext cx="11150322" cy="4650290"/>
        </p:xfrm>
        <a:graphic>
          <a:graphicData uri="http://schemas.openxmlformats.org/drawingml/2006/table">
            <a:tbl>
              <a:tblPr/>
              <a:tblGrid>
                <a:gridCol w="4504590">
                  <a:extLst>
                    <a:ext uri="{9D8B030D-6E8A-4147-A177-3AD203B41FA5}">
                      <a16:colId xmlns:a16="http://schemas.microsoft.com/office/drawing/2014/main" val="2579731236"/>
                    </a:ext>
                  </a:extLst>
                </a:gridCol>
                <a:gridCol w="1174565">
                  <a:extLst>
                    <a:ext uri="{9D8B030D-6E8A-4147-A177-3AD203B41FA5}">
                      <a16:colId xmlns:a16="http://schemas.microsoft.com/office/drawing/2014/main" val="1198536880"/>
                    </a:ext>
                  </a:extLst>
                </a:gridCol>
                <a:gridCol w="1637275">
                  <a:extLst>
                    <a:ext uri="{9D8B030D-6E8A-4147-A177-3AD203B41FA5}">
                      <a16:colId xmlns:a16="http://schemas.microsoft.com/office/drawing/2014/main" val="2336281713"/>
                    </a:ext>
                  </a:extLst>
                </a:gridCol>
                <a:gridCol w="1325492">
                  <a:extLst>
                    <a:ext uri="{9D8B030D-6E8A-4147-A177-3AD203B41FA5}">
                      <a16:colId xmlns:a16="http://schemas.microsoft.com/office/drawing/2014/main" val="3385840734"/>
                    </a:ext>
                  </a:extLst>
                </a:gridCol>
                <a:gridCol w="1325492">
                  <a:extLst>
                    <a:ext uri="{9D8B030D-6E8A-4147-A177-3AD203B41FA5}">
                      <a16:colId xmlns:a16="http://schemas.microsoft.com/office/drawing/2014/main" val="2250649743"/>
                    </a:ext>
                  </a:extLst>
                </a:gridCol>
                <a:gridCol w="1182908">
                  <a:extLst>
                    <a:ext uri="{9D8B030D-6E8A-4147-A177-3AD203B41FA5}">
                      <a16:colId xmlns:a16="http://schemas.microsoft.com/office/drawing/2014/main" val="2348287545"/>
                    </a:ext>
                  </a:extLst>
                </a:gridCol>
              </a:tblGrid>
              <a:tr h="1097281">
                <a:tc>
                  <a:txBody>
                    <a:bodyPr/>
                    <a:lstStyle/>
                    <a:p>
                      <a:pPr algn="ctr"/>
                      <a:r>
                        <a:rPr lang="nl-NL" sz="1400" b="1">
                          <a:solidFill>
                            <a:srgbClr val="003B5A"/>
                          </a:solidFill>
                          <a:effectLst/>
                        </a:rPr>
                        <a:t>Besteedbaar maandinkomen</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Totaal</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85875"/>
                    </a:solidFill>
                  </a:tcPr>
                </a:tc>
                <a:tc>
                  <a:txBody>
                    <a:bodyPr/>
                    <a:lstStyle/>
                    <a:p>
                      <a:pPr algn="ctr"/>
                      <a:r>
                        <a:rPr lang="nl-NL" sz="1400" b="1">
                          <a:solidFill>
                            <a:srgbClr val="003B5A"/>
                          </a:solidFill>
                          <a:effectLst/>
                        </a:rPr>
                        <a:t>Minder dan </a:t>
                      </a:r>
                      <a:br>
                        <a:rPr lang="nl-NL" sz="1400" b="1">
                          <a:solidFill>
                            <a:srgbClr val="003B5A"/>
                          </a:solidFill>
                          <a:effectLst/>
                        </a:rPr>
                      </a:br>
                      <a:r>
                        <a:rPr lang="nl-NL" sz="1400" b="1">
                          <a:solidFill>
                            <a:srgbClr val="003B5A"/>
                          </a:solidFill>
                          <a:effectLst/>
                        </a:rPr>
                        <a:t>€ 2.000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€ 2.000 – </a:t>
                      </a:r>
                      <a:br>
                        <a:rPr lang="nl-NL" sz="1400" b="1">
                          <a:solidFill>
                            <a:srgbClr val="003B5A"/>
                          </a:solidFill>
                          <a:effectLst/>
                        </a:rPr>
                      </a:br>
                      <a:r>
                        <a:rPr lang="nl-NL" sz="1400" b="1">
                          <a:solidFill>
                            <a:srgbClr val="003B5A"/>
                          </a:solidFill>
                          <a:effectLst/>
                        </a:rPr>
                        <a:t>€ 3.000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€ 3.000 – </a:t>
                      </a:r>
                      <a:br>
                        <a:rPr lang="nl-NL" sz="1400" b="1">
                          <a:solidFill>
                            <a:srgbClr val="003B5A"/>
                          </a:solidFill>
                          <a:effectLst/>
                        </a:rPr>
                      </a:br>
                      <a:r>
                        <a:rPr lang="nl-NL" sz="1400" b="1">
                          <a:solidFill>
                            <a:srgbClr val="003B5A"/>
                          </a:solidFill>
                          <a:effectLst/>
                        </a:rPr>
                        <a:t>€ 4.000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sz="1400" b="1">
                          <a:solidFill>
                            <a:srgbClr val="003B5A"/>
                          </a:solidFill>
                          <a:effectLst/>
                        </a:rPr>
                        <a:t>Meer dan </a:t>
                      </a:r>
                      <a:br>
                        <a:rPr lang="nl-NL" sz="1400" b="1">
                          <a:solidFill>
                            <a:srgbClr val="003B5A"/>
                          </a:solidFill>
                          <a:effectLst/>
                        </a:rPr>
                      </a:br>
                      <a:r>
                        <a:rPr lang="nl-NL" sz="1400" b="1">
                          <a:solidFill>
                            <a:srgbClr val="003B5A"/>
                          </a:solidFill>
                          <a:effectLst/>
                        </a:rPr>
                        <a:t>€ 4.000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extLst>
                  <a:ext uri="{0D108BD9-81ED-4DB2-BD59-A6C34878D82A}">
                    <a16:rowId xmlns:a16="http://schemas.microsoft.com/office/drawing/2014/main" val="3970018156"/>
                  </a:ext>
                </a:extLst>
              </a:tr>
              <a:tr h="480401">
                <a:tc>
                  <a:txBody>
                    <a:bodyPr/>
                    <a:lstStyle/>
                    <a:p>
                      <a:pPr algn="ctr"/>
                      <a:r>
                        <a:rPr lang="nl-NL" sz="1400" b="0">
                          <a:solidFill>
                            <a:srgbClr val="003B5A"/>
                          </a:solidFill>
                          <a:effectLst/>
                        </a:rPr>
                        <a:t>Niets om op terug te vallen (totaal)</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40%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62%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43%</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33%</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b="0">
                          <a:solidFill>
                            <a:srgbClr val="003B5A"/>
                          </a:solidFill>
                          <a:effectLst/>
                        </a:rPr>
                        <a:t>27%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74490843"/>
                  </a:ext>
                </a:extLst>
              </a:tr>
              <a:tr h="448990">
                <a:tc>
                  <a:txBody>
                    <a:bodyPr/>
                    <a:lstStyle/>
                    <a:p>
                      <a:pPr algn="ctr"/>
                      <a:r>
                        <a:rPr lang="nl-NL" sz="1400" b="0">
                          <a:solidFill>
                            <a:srgbClr val="003B5A"/>
                          </a:solidFill>
                          <a:effectLst/>
                        </a:rPr>
                        <a:t>AOV</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22%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9%</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17%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26%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35%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637976555"/>
                  </a:ext>
                </a:extLst>
              </a:tr>
              <a:tr h="415484">
                <a:tc>
                  <a:txBody>
                    <a:bodyPr/>
                    <a:lstStyle/>
                    <a:p>
                      <a:pPr algn="ctr"/>
                      <a:r>
                        <a:rPr lang="nl-NL" sz="1400" b="0">
                          <a:solidFill>
                            <a:srgbClr val="003B5A"/>
                          </a:solidFill>
                          <a:effectLst/>
                        </a:rPr>
                        <a:t>Eigen vermogen</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22%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11%</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18%</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26%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33%</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971866198"/>
                  </a:ext>
                </a:extLst>
              </a:tr>
              <a:tr h="551206">
                <a:tc>
                  <a:txBody>
                    <a:bodyPr/>
                    <a:lstStyle/>
                    <a:p>
                      <a:pPr algn="ctr"/>
                      <a:r>
                        <a:rPr lang="nl-NL" sz="1400" b="0">
                          <a:solidFill>
                            <a:srgbClr val="003B5A"/>
                          </a:solidFill>
                          <a:effectLst/>
                        </a:rPr>
                        <a:t>Schenkkringen (zoals Broodfonds)</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9%</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10%</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12%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8%</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33606677"/>
                  </a:ext>
                </a:extLst>
              </a:tr>
              <a:tr h="388678">
                <a:tc>
                  <a:txBody>
                    <a:bodyPr/>
                    <a:lstStyle/>
                    <a:p>
                      <a:pPr algn="ctr"/>
                      <a:r>
                        <a:rPr lang="nl-NL" sz="1400" b="0">
                          <a:solidFill>
                            <a:srgbClr val="003B5A"/>
                          </a:solidFill>
                          <a:effectLst/>
                        </a:rPr>
                        <a:t>Anders</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329863106"/>
                  </a:ext>
                </a:extLst>
              </a:tr>
              <a:tr h="551206">
                <a:tc>
                  <a:txBody>
                    <a:bodyPr/>
                    <a:lstStyle/>
                    <a:p>
                      <a:pPr algn="ctr"/>
                      <a:r>
                        <a:rPr lang="nl-NL" sz="1400" b="0">
                          <a:solidFill>
                            <a:srgbClr val="003B5A"/>
                          </a:solidFill>
                          <a:effectLst/>
                        </a:rPr>
                        <a:t>Inkomen/vermogen partner</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7%</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6%</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4685147"/>
                  </a:ext>
                </a:extLst>
              </a:tr>
              <a:tr h="388678">
                <a:tc>
                  <a:txBody>
                    <a:bodyPr/>
                    <a:lstStyle/>
                    <a:p>
                      <a:pPr algn="ctr"/>
                      <a:r>
                        <a:rPr lang="nl-NL" sz="1400" b="0">
                          <a:solidFill>
                            <a:srgbClr val="003B5A"/>
                          </a:solidFill>
                          <a:effectLst/>
                        </a:rPr>
                        <a:t>Crowdsurance</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1%</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8%</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055340757"/>
                  </a:ext>
                </a:extLst>
              </a:tr>
              <a:tr h="328366">
                <a:tc>
                  <a:txBody>
                    <a:bodyPr/>
                    <a:lstStyle/>
                    <a:p>
                      <a:pPr algn="ctr"/>
                      <a:r>
                        <a:rPr lang="nl-NL" sz="1400" b="0">
                          <a:solidFill>
                            <a:srgbClr val="003B5A"/>
                          </a:solidFill>
                          <a:effectLst/>
                        </a:rPr>
                        <a:t>UWV</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2%</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5%</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sz="1400">
                          <a:solidFill>
                            <a:srgbClr val="003B5A"/>
                          </a:solidFill>
                          <a:effectLst/>
                        </a:rPr>
                        <a:t>4%</a:t>
                      </a:r>
                    </a:p>
                  </a:txBody>
                  <a:tcPr marL="22987" marR="22987" marT="22987" marB="22987"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93059216"/>
                  </a:ext>
                </a:extLst>
              </a:tr>
            </a:tbl>
          </a:graphicData>
        </a:graphic>
      </p:graphicFrame>
      <p:sp>
        <p:nvSpPr>
          <p:cNvPr id="9" name="Tijdelijke aanduiding voor tekst 9">
            <a:extLst>
              <a:ext uri="{FF2B5EF4-FFF2-40B4-BE49-F238E27FC236}">
                <a16:creationId xmlns:a16="http://schemas.microsoft.com/office/drawing/2014/main" id="{FEC5EEDF-3604-E4A1-8837-8F74D2ABC44F}"/>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Tree>
    <p:extLst>
      <p:ext uri="{BB962C8B-B14F-4D97-AF65-F5344CB8AC3E}">
        <p14:creationId xmlns:p14="http://schemas.microsoft.com/office/powerpoint/2010/main" val="1412059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1D2D62C-D23D-BA0D-32AC-C31B1131BB9C}"/>
              </a:ext>
            </a:extLst>
          </p:cNvPr>
          <p:cNvPicPr>
            <a:picLocks noChangeAspect="1"/>
          </p:cNvPicPr>
          <p:nvPr/>
        </p:nvPicPr>
        <p:blipFill>
          <a:blip r:embed="rId2"/>
          <a:stretch>
            <a:fillRect/>
          </a:stretch>
        </p:blipFill>
        <p:spPr>
          <a:xfrm>
            <a:off x="0" y="-1"/>
            <a:ext cx="12192000" cy="6892527"/>
          </a:xfrm>
          <a:prstGeom prst="rect">
            <a:avLst/>
          </a:prstGeom>
        </p:spPr>
      </p:pic>
      <p:sp>
        <p:nvSpPr>
          <p:cNvPr id="2" name="Tijdelijke aanduiding voor datum 1">
            <a:extLst>
              <a:ext uri="{FF2B5EF4-FFF2-40B4-BE49-F238E27FC236}">
                <a16:creationId xmlns:a16="http://schemas.microsoft.com/office/drawing/2014/main" id="{6653EFDB-F993-DEF7-EE30-63738D6C98F2}"/>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B3932F00-55EB-9328-F800-AD2FE2181902}"/>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6920F4F4-D96B-BDC8-0672-BEB4FC1E8C37}"/>
              </a:ext>
            </a:extLst>
          </p:cNvPr>
          <p:cNvSpPr>
            <a:spLocks noGrp="1"/>
          </p:cNvSpPr>
          <p:nvPr>
            <p:ph type="sldNum" sz="quarter" idx="12"/>
          </p:nvPr>
        </p:nvSpPr>
        <p:spPr/>
        <p:txBody>
          <a:bodyPr/>
          <a:lstStyle/>
          <a:p>
            <a:fld id="{B502C9A5-716F-45E6-800B-D4D02CE26F90}" type="slidenum">
              <a:rPr lang="nl-NL" smtClean="0"/>
              <a:t>28</a:t>
            </a:fld>
            <a:endParaRPr lang="nl-NL"/>
          </a:p>
        </p:txBody>
      </p:sp>
      <p:sp>
        <p:nvSpPr>
          <p:cNvPr id="10" name="Tekstvak 9">
            <a:extLst>
              <a:ext uri="{FF2B5EF4-FFF2-40B4-BE49-F238E27FC236}">
                <a16:creationId xmlns:a16="http://schemas.microsoft.com/office/drawing/2014/main" id="{DA830343-9EED-C626-4FAF-643ED0F77168}"/>
              </a:ext>
            </a:extLst>
          </p:cNvPr>
          <p:cNvSpPr txBox="1"/>
          <p:nvPr/>
        </p:nvSpPr>
        <p:spPr>
          <a:xfrm>
            <a:off x="6478270" y="6572948"/>
            <a:ext cx="7985760" cy="215444"/>
          </a:xfrm>
          <a:prstGeom prst="rect">
            <a:avLst/>
          </a:prstGeom>
          <a:noFill/>
        </p:spPr>
        <p:txBody>
          <a:bodyPr wrap="square">
            <a:spAutoFit/>
          </a:bodyPr>
          <a:lstStyle/>
          <a:p>
            <a:r>
              <a:rPr lang="nl-NL" sz="800">
                <a:hlinkClick r:id="rId3"/>
              </a:rPr>
              <a:t>https://bieb.knab.nl/ondernemen/onderzoek-40procent-zzpers-regelt-niks-tegen-arbeidsongeschiktheid</a:t>
            </a:r>
            <a:r>
              <a:rPr lang="nl-NL" sz="800"/>
              <a:t> </a:t>
            </a:r>
          </a:p>
        </p:txBody>
      </p:sp>
    </p:spTree>
    <p:extLst>
      <p:ext uri="{BB962C8B-B14F-4D97-AF65-F5344CB8AC3E}">
        <p14:creationId xmlns:p14="http://schemas.microsoft.com/office/powerpoint/2010/main" val="3295900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384" y="1231900"/>
            <a:ext cx="5648834" cy="1111395"/>
          </a:xfrm>
        </p:spPr>
        <p:txBody>
          <a:bodyPr>
            <a:normAutofit fontScale="90000"/>
          </a:bodyPr>
          <a:lstStyle/>
          <a:p>
            <a:r>
              <a:rPr lang="nl-NL">
                <a:solidFill>
                  <a:schemeClr val="tx2"/>
                </a:solidFill>
                <a:latin typeface="Intro Regular"/>
              </a:rPr>
              <a:t>Poll 3</a:t>
            </a:r>
            <a:br>
              <a:rPr lang="nl-NL">
                <a:latin typeface="Intro Regular" panose="02000000000000000000" pitchFamily="2" charset="0"/>
              </a:rPr>
            </a:br>
            <a:br>
              <a:rPr lang="nl-NL">
                <a:latin typeface="Intro Regular" panose="02000000000000000000" pitchFamily="2" charset="0"/>
              </a:rPr>
            </a:br>
            <a:r>
              <a:rPr lang="nl-NL">
                <a:latin typeface="Intro Regular"/>
              </a:rPr>
              <a:t>Een (verplichte) </a:t>
            </a:r>
            <a:r>
              <a:rPr lang="nl-NL" err="1">
                <a:latin typeface="Intro Regular"/>
              </a:rPr>
              <a:t>arbeidsongeschiktheids-verzekering</a:t>
            </a:r>
            <a:r>
              <a:rPr lang="nl-NL">
                <a:latin typeface="Intro Regular"/>
              </a:rPr>
              <a:t> is te duur voor mij.</a:t>
            </a:r>
          </a:p>
        </p:txBody>
      </p:sp>
      <p:pic>
        <p:nvPicPr>
          <p:cNvPr id="8" name="Afbeelding 7">
            <a:extLst>
              <a:ext uri="{FF2B5EF4-FFF2-40B4-BE49-F238E27FC236}">
                <a16:creationId xmlns:a16="http://schemas.microsoft.com/office/drawing/2014/main" id="{6A390686-7186-41D7-AED2-0B3A3A839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5492">
            <a:off x="7509639" y="1501703"/>
            <a:ext cx="3729778" cy="3854593"/>
          </a:xfrm>
          <a:prstGeom prst="rect">
            <a:avLst/>
          </a:prstGeom>
        </p:spPr>
      </p:pic>
    </p:spTree>
    <p:extLst>
      <p:ext uri="{BB962C8B-B14F-4D97-AF65-F5344CB8AC3E}">
        <p14:creationId xmlns:p14="http://schemas.microsoft.com/office/powerpoint/2010/main" val="3841394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Intro</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32F0-7F4F-466F-9B23-BB067E471D39}" type="datetime1">
              <a:rPr kumimoji="0" lang="nl-NL" sz="1200" b="0" i="0" u="none" strike="noStrike" kern="1200" cap="none" spc="0" normalizeH="0" baseline="0" noProof="0" smtClean="0">
                <a:ln>
                  <a:noFill/>
                </a:ln>
                <a:solidFill>
                  <a:srgbClr val="FFFFFF">
                    <a:lumMod val="50000"/>
                  </a:srgb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25-09-2023</a:t>
            </a:fld>
            <a:endParaRPr kumimoji="0" lang="nl-NL" sz="1200" b="0" i="0" u="none" strike="noStrike" kern="1200" cap="none" spc="0" normalizeH="0" baseline="0" noProof="0">
              <a:ln>
                <a:noFill/>
              </a:ln>
              <a:solidFill>
                <a:srgbClr val="FFFFFF">
                  <a:lumMod val="50000"/>
                </a:srgbClr>
              </a:solidFill>
              <a:effectLst/>
              <a:uLnTx/>
              <a:uFillTx/>
              <a:latin typeface="Verdan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FFFFFF">
                    <a:lumMod val="50000"/>
                  </a:srgbClr>
                </a:solidFill>
                <a:effectLst/>
                <a:uLnTx/>
                <a:uFillTx/>
                <a:latin typeface="Verdana"/>
                <a:ea typeface="+mn-ea"/>
                <a:cs typeface="+mn-cs"/>
              </a:rPr>
              <a:t>(VERGEET NIET DE VOETTEKST AAN DE PASSEN!)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srgbClr val="FFFFFF">
                    <a:lumMod val="50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srgbClr val="FFFFFF">
                  <a:lumMod val="50000"/>
                </a:srgbClr>
              </a:solidFill>
              <a:effectLst/>
              <a:uLnTx/>
              <a:uFillTx/>
              <a:latin typeface="Verdana"/>
              <a:ea typeface="+mn-ea"/>
              <a:cs typeface="+mn-cs"/>
            </a:endParaRPr>
          </a:p>
        </p:txBody>
      </p:sp>
      <p:sp>
        <p:nvSpPr>
          <p:cNvPr id="9" name="Vertical Text Placeholder 8"/>
          <p:cNvSpPr>
            <a:spLocks noGrp="1"/>
          </p:cNvSpPr>
          <p:nvPr>
            <p:ph type="body" orient="vert" idx="1"/>
          </p:nvPr>
        </p:nvSpPr>
        <p:spPr>
          <a:xfrm>
            <a:off x="698500" y="1632581"/>
            <a:ext cx="8932610" cy="4202754"/>
          </a:xfrm>
        </p:spPr>
        <p:txBody>
          <a:bodyPr/>
          <a:lstStyle/>
          <a:p>
            <a:r>
              <a:rPr lang="nl-NL" sz="2000"/>
              <a:t>Wie ben ik?</a:t>
            </a:r>
          </a:p>
          <a:p>
            <a:pPr marL="0" indent="0">
              <a:buNone/>
            </a:pPr>
            <a:endParaRPr lang="nl-NL" sz="2000"/>
          </a:p>
          <a:p>
            <a:pPr marL="0" indent="0">
              <a:buNone/>
            </a:pPr>
            <a:r>
              <a:rPr lang="nl-NL" sz="2000"/>
              <a:t>Oskar Barendse, Financieel Expert Knab en </a:t>
            </a:r>
            <a:r>
              <a:rPr lang="nl-NL" sz="2000">
                <a:hlinkClick r:id="rId2" action="ppaction://hlinkfile"/>
              </a:rPr>
              <a:t>Cijferfluisteraar.nl</a:t>
            </a:r>
            <a:endParaRPr lang="nl-NL" sz="2000"/>
          </a:p>
          <a:p>
            <a:pPr marL="0" indent="0">
              <a:buNone/>
            </a:pPr>
            <a:r>
              <a:rPr lang="nl-NL" sz="2000" i="1">
                <a:solidFill>
                  <a:schemeClr val="bg1"/>
                </a:solidFill>
              </a:rPr>
              <a:t>financieel life planner, financieel coach, trainer, spreker</a:t>
            </a:r>
          </a:p>
        </p:txBody>
      </p:sp>
      <p:pic>
        <p:nvPicPr>
          <p:cNvPr id="6" name="Picture Placeholder 5"/>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t="9683" b="4068"/>
          <a:stretch/>
        </p:blipFill>
        <p:spPr>
          <a:xfrm>
            <a:off x="7523429" y="2344917"/>
            <a:ext cx="3252686" cy="4202754"/>
          </a:xfrm>
        </p:spPr>
      </p:pic>
      <p:sp>
        <p:nvSpPr>
          <p:cNvPr id="10" name="Text Placeholder 9"/>
          <p:cNvSpPr>
            <a:spLocks noGrp="1"/>
          </p:cNvSpPr>
          <p:nvPr>
            <p:ph type="body" sz="quarter" idx="13"/>
          </p:nvPr>
        </p:nvSpPr>
        <p:spPr/>
        <p:txBody>
          <a:bodyPr/>
          <a:lstStyle/>
          <a:p>
            <a:r>
              <a:rPr lang="nl-NL"/>
              <a:t>AOV voor zzp’ers - Slim omgaan met de aanstaande AOV-verplichting</a:t>
            </a:r>
          </a:p>
        </p:txBody>
      </p:sp>
      <p:sp>
        <p:nvSpPr>
          <p:cNvPr id="7" name="Tekstvak 6">
            <a:extLst>
              <a:ext uri="{FF2B5EF4-FFF2-40B4-BE49-F238E27FC236}">
                <a16:creationId xmlns:a16="http://schemas.microsoft.com/office/drawing/2014/main" id="{69A745CC-5502-CA9F-37D6-D679EA4E0DAC}"/>
              </a:ext>
            </a:extLst>
          </p:cNvPr>
          <p:cNvSpPr txBox="1"/>
          <p:nvPr/>
        </p:nvSpPr>
        <p:spPr>
          <a:xfrm>
            <a:off x="603497" y="6138863"/>
            <a:ext cx="96190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Verdana"/>
                <a:ea typeface="+mn-ea"/>
                <a:cs typeface="+mn-cs"/>
                <a:hlinkClick r:id="rId4"/>
              </a:rPr>
              <a:t>https://nl.linkedin.com/in/oskarbarendse</a:t>
            </a:r>
            <a:r>
              <a:rPr kumimoji="0" lang="nl-NL" sz="1800" b="0" i="0" u="none" strike="noStrike" kern="1200" cap="none" spc="0" normalizeH="0" baseline="0" noProof="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3814633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7A61CFE-2EA5-9E66-77E1-8E170D0E30A7}"/>
              </a:ext>
            </a:extLst>
          </p:cNvPr>
          <p:cNvSpPr>
            <a:spLocks noGrp="1"/>
          </p:cNvSpPr>
          <p:nvPr>
            <p:ph type="title"/>
          </p:nvPr>
        </p:nvSpPr>
        <p:spPr/>
        <p:txBody>
          <a:bodyPr/>
          <a:lstStyle/>
          <a:p>
            <a:r>
              <a:rPr lang="nl-NL"/>
              <a:t>Uitkomsten onderzoek </a:t>
            </a:r>
            <a:r>
              <a:rPr lang="nl-NL" err="1"/>
              <a:t>Knab</a:t>
            </a:r>
            <a:endParaRPr lang="nl-NL"/>
          </a:p>
        </p:txBody>
      </p:sp>
      <p:sp>
        <p:nvSpPr>
          <p:cNvPr id="2" name="Tijdelijke aanduiding voor datum 1">
            <a:extLst>
              <a:ext uri="{FF2B5EF4-FFF2-40B4-BE49-F238E27FC236}">
                <a16:creationId xmlns:a16="http://schemas.microsoft.com/office/drawing/2014/main" id="{3FF18DFF-4137-3847-BDD9-F0B6D612FAF4}"/>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D8D3C25F-B33C-C0B3-A9BB-17422A067BC8}"/>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D4C8593-7071-1558-7B50-41058B582885}"/>
              </a:ext>
            </a:extLst>
          </p:cNvPr>
          <p:cNvSpPr>
            <a:spLocks noGrp="1"/>
          </p:cNvSpPr>
          <p:nvPr>
            <p:ph type="sldNum" sz="quarter" idx="12"/>
          </p:nvPr>
        </p:nvSpPr>
        <p:spPr/>
        <p:txBody>
          <a:bodyPr/>
          <a:lstStyle/>
          <a:p>
            <a:fld id="{B502C9A5-716F-45E6-800B-D4D02CE26F90}" type="slidenum">
              <a:rPr lang="nl-NL" smtClean="0"/>
              <a:t>30</a:t>
            </a:fld>
            <a:endParaRPr lang="nl-NL"/>
          </a:p>
        </p:txBody>
      </p:sp>
      <p:sp>
        <p:nvSpPr>
          <p:cNvPr id="9" name="Tijdelijke aanduiding voor tekst 9">
            <a:extLst>
              <a:ext uri="{FF2B5EF4-FFF2-40B4-BE49-F238E27FC236}">
                <a16:creationId xmlns:a16="http://schemas.microsoft.com/office/drawing/2014/main" id="{FEC5EEDF-3604-E4A1-8837-8F74D2ABC44F}"/>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graphicFrame>
        <p:nvGraphicFramePr>
          <p:cNvPr id="5" name="Tabel 4">
            <a:extLst>
              <a:ext uri="{FF2B5EF4-FFF2-40B4-BE49-F238E27FC236}">
                <a16:creationId xmlns:a16="http://schemas.microsoft.com/office/drawing/2014/main" id="{CF91AB14-B5F1-2886-22F8-1C07BD50C269}"/>
              </a:ext>
            </a:extLst>
          </p:cNvPr>
          <p:cNvGraphicFramePr>
            <a:graphicFrameLocks noGrp="1"/>
          </p:cNvGraphicFramePr>
          <p:nvPr>
            <p:extLst>
              <p:ext uri="{D42A27DB-BD31-4B8C-83A1-F6EECF244321}">
                <p14:modId xmlns:p14="http://schemas.microsoft.com/office/powerpoint/2010/main" val="1235601380"/>
              </p:ext>
            </p:extLst>
          </p:nvPr>
        </p:nvGraphicFramePr>
        <p:xfrm>
          <a:off x="698499" y="1590674"/>
          <a:ext cx="10569121" cy="3609974"/>
        </p:xfrm>
        <a:graphic>
          <a:graphicData uri="http://schemas.openxmlformats.org/drawingml/2006/table">
            <a:tbl>
              <a:tblPr/>
              <a:tblGrid>
                <a:gridCol w="5178426">
                  <a:extLst>
                    <a:ext uri="{9D8B030D-6E8A-4147-A177-3AD203B41FA5}">
                      <a16:colId xmlns:a16="http://schemas.microsoft.com/office/drawing/2014/main" val="4202584042"/>
                    </a:ext>
                  </a:extLst>
                </a:gridCol>
                <a:gridCol w="1428750">
                  <a:extLst>
                    <a:ext uri="{9D8B030D-6E8A-4147-A177-3AD203B41FA5}">
                      <a16:colId xmlns:a16="http://schemas.microsoft.com/office/drawing/2014/main" val="1806897457"/>
                    </a:ext>
                  </a:extLst>
                </a:gridCol>
                <a:gridCol w="1238250">
                  <a:extLst>
                    <a:ext uri="{9D8B030D-6E8A-4147-A177-3AD203B41FA5}">
                      <a16:colId xmlns:a16="http://schemas.microsoft.com/office/drawing/2014/main" val="1921342580"/>
                    </a:ext>
                  </a:extLst>
                </a:gridCol>
                <a:gridCol w="1225664">
                  <a:extLst>
                    <a:ext uri="{9D8B030D-6E8A-4147-A177-3AD203B41FA5}">
                      <a16:colId xmlns:a16="http://schemas.microsoft.com/office/drawing/2014/main" val="3285351066"/>
                    </a:ext>
                  </a:extLst>
                </a:gridCol>
                <a:gridCol w="1498031">
                  <a:extLst>
                    <a:ext uri="{9D8B030D-6E8A-4147-A177-3AD203B41FA5}">
                      <a16:colId xmlns:a16="http://schemas.microsoft.com/office/drawing/2014/main" val="497754614"/>
                    </a:ext>
                  </a:extLst>
                </a:gridCol>
              </a:tblGrid>
              <a:tr h="1517236">
                <a:tc>
                  <a:txBody>
                    <a:bodyPr/>
                    <a:lstStyle/>
                    <a:p>
                      <a:pPr algn="ctr"/>
                      <a:r>
                        <a:rPr lang="nl-NL">
                          <a:solidFill>
                            <a:srgbClr val="FFFFFF"/>
                          </a:solidFill>
                          <a:effectLst/>
                        </a:rPr>
                        <a:t>Besteedbaar maandinkomen</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a:solidFill>
                            <a:srgbClr val="FFFFFF"/>
                          </a:solidFill>
                          <a:effectLst/>
                        </a:rPr>
                        <a:t>Minder dan </a:t>
                      </a:r>
                    </a:p>
                    <a:p>
                      <a:pPr algn="ctr"/>
                      <a:r>
                        <a:rPr lang="nl-NL">
                          <a:solidFill>
                            <a:srgbClr val="FFFFFF"/>
                          </a:solidFill>
                          <a:effectLst/>
                        </a:rPr>
                        <a:t>€ 2.000</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a:solidFill>
                            <a:srgbClr val="FFFFFF"/>
                          </a:solidFill>
                          <a:effectLst/>
                        </a:rPr>
                        <a:t>€ 2.000 – </a:t>
                      </a:r>
                    </a:p>
                    <a:p>
                      <a:pPr algn="ctr"/>
                      <a:r>
                        <a:rPr lang="nl-NL">
                          <a:solidFill>
                            <a:srgbClr val="FFFFFF"/>
                          </a:solidFill>
                          <a:effectLst/>
                        </a:rPr>
                        <a:t>€ 3.000</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a:solidFill>
                            <a:srgbClr val="FFFFFF"/>
                          </a:solidFill>
                          <a:effectLst/>
                        </a:rPr>
                        <a:t>€ 3.000 – </a:t>
                      </a:r>
                    </a:p>
                    <a:p>
                      <a:pPr algn="ctr"/>
                      <a:r>
                        <a:rPr lang="nl-NL">
                          <a:solidFill>
                            <a:srgbClr val="FFFFFF"/>
                          </a:solidFill>
                          <a:effectLst/>
                        </a:rPr>
                        <a:t>€ 4.000</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tc>
                  <a:txBody>
                    <a:bodyPr/>
                    <a:lstStyle/>
                    <a:p>
                      <a:pPr algn="ctr"/>
                      <a:r>
                        <a:rPr lang="nl-NL">
                          <a:solidFill>
                            <a:srgbClr val="FFFFFF"/>
                          </a:solidFill>
                          <a:effectLst/>
                        </a:rPr>
                        <a:t>Meer dan € 4.000</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00A4A7"/>
                    </a:solidFill>
                  </a:tcPr>
                </a:tc>
                <a:extLst>
                  <a:ext uri="{0D108BD9-81ED-4DB2-BD59-A6C34878D82A}">
                    <a16:rowId xmlns:a16="http://schemas.microsoft.com/office/drawing/2014/main" val="2872766643"/>
                  </a:ext>
                </a:extLst>
              </a:tr>
              <a:tr h="1046369">
                <a:tc>
                  <a:txBody>
                    <a:bodyPr/>
                    <a:lstStyle/>
                    <a:p>
                      <a:pPr algn="ctr"/>
                      <a:r>
                        <a:rPr lang="nl-NL">
                          <a:solidFill>
                            <a:srgbClr val="003B5A"/>
                          </a:solidFill>
                          <a:effectLst/>
                        </a:rPr>
                        <a:t>Steunt huidig plan voor verplichting</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a:solidFill>
                            <a:srgbClr val="003B5A"/>
                          </a:solidFill>
                          <a:effectLst/>
                        </a:rPr>
                        <a:t>26%</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a:solidFill>
                            <a:srgbClr val="003B5A"/>
                          </a:solidFill>
                          <a:effectLst/>
                        </a:rPr>
                        <a:t>33%</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a:solidFill>
                            <a:srgbClr val="003B5A"/>
                          </a:solidFill>
                          <a:effectLst/>
                        </a:rPr>
                        <a:t>39%</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tc>
                  <a:txBody>
                    <a:bodyPr/>
                    <a:lstStyle/>
                    <a:p>
                      <a:pPr algn="ctr"/>
                      <a:r>
                        <a:rPr lang="nl-NL">
                          <a:solidFill>
                            <a:srgbClr val="003B5A"/>
                          </a:solidFill>
                          <a:effectLst/>
                        </a:rPr>
                        <a:t>41%</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911729104"/>
                  </a:ext>
                </a:extLst>
              </a:tr>
              <a:tr h="1046369">
                <a:tc>
                  <a:txBody>
                    <a:bodyPr/>
                    <a:lstStyle/>
                    <a:p>
                      <a:pPr algn="ctr"/>
                      <a:r>
                        <a:rPr lang="nl-NL">
                          <a:solidFill>
                            <a:srgbClr val="003B5A"/>
                          </a:solidFill>
                          <a:effectLst/>
                        </a:rPr>
                        <a:t>Vindt AOV zoals in huidig plan te duur</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a:solidFill>
                            <a:srgbClr val="003B5A"/>
                          </a:solidFill>
                          <a:effectLst/>
                        </a:rPr>
                        <a:t>85%</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a:solidFill>
                            <a:srgbClr val="003B5A"/>
                          </a:solidFill>
                          <a:effectLst/>
                        </a:rPr>
                        <a:t>70%</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a:solidFill>
                            <a:srgbClr val="003B5A"/>
                          </a:solidFill>
                          <a:effectLst/>
                        </a:rPr>
                        <a:t>57%</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a:r>
                        <a:rPr lang="nl-NL">
                          <a:solidFill>
                            <a:srgbClr val="003B5A"/>
                          </a:solidFill>
                          <a:effectLst/>
                        </a:rPr>
                        <a:t>44%</a:t>
                      </a:r>
                    </a:p>
                  </a:txBody>
                  <a:tcPr marL="30480" marR="30480" marT="30480" marB="3048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80612624"/>
                  </a:ext>
                </a:extLst>
              </a:tr>
            </a:tbl>
          </a:graphicData>
        </a:graphic>
      </p:graphicFrame>
    </p:spTree>
    <p:extLst>
      <p:ext uri="{BB962C8B-B14F-4D97-AF65-F5344CB8AC3E}">
        <p14:creationId xmlns:p14="http://schemas.microsoft.com/office/powerpoint/2010/main" val="2803273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052513"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a:endParaRPr lang="nl-NL" sz="1900">
              <a:ea typeface="Verdana"/>
            </a:endParaRP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31</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Tree>
    <p:extLst>
      <p:ext uri="{BB962C8B-B14F-4D97-AF65-F5344CB8AC3E}">
        <p14:creationId xmlns:p14="http://schemas.microsoft.com/office/powerpoint/2010/main" val="2926643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rotWithShape="1">
          <a:blip r:embed="rId3"/>
          <a:srcRect r="6717"/>
          <a:stretch/>
        </p:blipFill>
        <p:spPr>
          <a:xfrm>
            <a:off x="3273137" y="1037853"/>
            <a:ext cx="5597394" cy="4086445"/>
          </a:xfrm>
          <a:prstGeom prst="rect">
            <a:avLst/>
          </a:prstGeom>
        </p:spPr>
      </p:pic>
      <p:sp>
        <p:nvSpPr>
          <p:cNvPr id="2" name="Tijdelijke aanduiding voor datum 1"/>
          <p:cNvSpPr>
            <a:spLocks noGrp="1"/>
          </p:cNvSpPr>
          <p:nvPr>
            <p:ph type="dt" sz="half" idx="10"/>
          </p:nvPr>
        </p:nvSpPr>
        <p:spPr/>
        <p:txBody>
          <a:bodyPr/>
          <a:lstStyle/>
          <a:p>
            <a:fld id="{652432F0-7F4F-466F-9B23-BB067E471D39}" type="datetime1">
              <a:rPr lang="nl-NL" smtClean="0"/>
              <a:pPr/>
              <a:t>25-09-2023</a:t>
            </a:fld>
            <a:endParaRPr lang="nl-NL"/>
          </a:p>
        </p:txBody>
      </p:sp>
      <p:sp>
        <p:nvSpPr>
          <p:cNvPr id="3" name="Tijdelijke aanduiding voor voettekst 2"/>
          <p:cNvSpPr>
            <a:spLocks noGrp="1"/>
          </p:cNvSpPr>
          <p:nvPr>
            <p:ph type="ftr" sz="quarter" idx="11"/>
          </p:nvPr>
        </p:nvSpPr>
        <p:spPr/>
        <p:txBody>
          <a:bodyPr/>
          <a:lstStyle/>
          <a:p>
            <a:r>
              <a:rPr lang="nl-NL"/>
              <a:t>(VERGEET NIET DE VOETTEKST AAN DE PASSEN!)</a:t>
            </a:r>
          </a:p>
        </p:txBody>
      </p:sp>
      <p:sp>
        <p:nvSpPr>
          <p:cNvPr id="4" name="Tijdelijke aanduiding voor dianummer 3"/>
          <p:cNvSpPr>
            <a:spLocks noGrp="1"/>
          </p:cNvSpPr>
          <p:nvPr>
            <p:ph type="sldNum" sz="quarter" idx="12"/>
          </p:nvPr>
        </p:nvSpPr>
        <p:spPr/>
        <p:txBody>
          <a:bodyPr/>
          <a:lstStyle/>
          <a:p>
            <a:fld id="{B502C9A5-716F-45E6-800B-D4D02CE26F90}" type="slidenum">
              <a:rPr lang="nl-NL" smtClean="0"/>
              <a:pPr/>
              <a:t>32</a:t>
            </a:fld>
            <a:endParaRPr lang="nl-NL"/>
          </a:p>
        </p:txBody>
      </p:sp>
      <p:pic>
        <p:nvPicPr>
          <p:cNvPr id="5" name="Afbeelding 4">
            <a:extLst>
              <a:ext uri="{FF2B5EF4-FFF2-40B4-BE49-F238E27FC236}">
                <a16:creationId xmlns:a16="http://schemas.microsoft.com/office/drawing/2014/main" id="{BA9DA664-85E7-7D73-AC7B-5007A3699DB8}"/>
              </a:ext>
            </a:extLst>
          </p:cNvPr>
          <p:cNvPicPr>
            <a:picLocks noChangeAspect="1"/>
          </p:cNvPicPr>
          <p:nvPr/>
        </p:nvPicPr>
        <p:blipFill rotWithShape="1">
          <a:blip r:embed="rId3"/>
          <a:srcRect r="6717"/>
          <a:stretch/>
        </p:blipFill>
        <p:spPr>
          <a:xfrm>
            <a:off x="1651633" y="310390"/>
            <a:ext cx="8710177" cy="6358970"/>
          </a:xfrm>
          <a:prstGeom prst="rect">
            <a:avLst/>
          </a:prstGeom>
        </p:spPr>
      </p:pic>
      <p:sp>
        <p:nvSpPr>
          <p:cNvPr id="13" name="Tekstvak 12">
            <a:extLst>
              <a:ext uri="{FF2B5EF4-FFF2-40B4-BE49-F238E27FC236}">
                <a16:creationId xmlns:a16="http://schemas.microsoft.com/office/drawing/2014/main" id="{03232872-C129-3B9E-A67A-4FFC8AFEA190}"/>
              </a:ext>
            </a:extLst>
          </p:cNvPr>
          <p:cNvSpPr txBox="1"/>
          <p:nvPr/>
        </p:nvSpPr>
        <p:spPr>
          <a:xfrm>
            <a:off x="191344" y="6669360"/>
            <a:ext cx="7866820" cy="169277"/>
          </a:xfrm>
          <a:prstGeom prst="rect">
            <a:avLst/>
          </a:prstGeom>
          <a:noFill/>
        </p:spPr>
        <p:txBody>
          <a:bodyPr wrap="square">
            <a:spAutoFit/>
          </a:bodyPr>
          <a:lstStyle/>
          <a:p>
            <a:r>
              <a:rPr lang="nl-NL" sz="500">
                <a:hlinkClick r:id="rId4"/>
              </a:rPr>
              <a:t>https://www.rtlnieuws.nl/nieuws/nederland/artikel/4735701/pensioenakkoord-koolmees-cnv-fnv-werkgevers</a:t>
            </a:r>
            <a:r>
              <a:rPr lang="nl-NL" sz="500"/>
              <a:t> </a:t>
            </a:r>
          </a:p>
        </p:txBody>
      </p:sp>
    </p:spTree>
    <p:extLst>
      <p:ext uri="{BB962C8B-B14F-4D97-AF65-F5344CB8AC3E}">
        <p14:creationId xmlns:p14="http://schemas.microsoft.com/office/powerpoint/2010/main" val="3514529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052513"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rtl="0">
              <a:buFont typeface="Arial" panose="020B0604020202020204" pitchFamily="34" charset="0"/>
              <a:buChar char="•"/>
            </a:pPr>
            <a:r>
              <a:rPr lang="nl-NL" sz="1900">
                <a:ea typeface="Verdana"/>
              </a:rPr>
              <a:t>Voorstel ‘Keuze voor zekerheid’ van Stichting van de Arbeid - maart 2020</a:t>
            </a:r>
          </a:p>
          <a:p>
            <a:pPr marL="0" indent="0" rtl="0">
              <a:buNone/>
            </a:pPr>
            <a:endParaRPr lang="nl-NL" sz="1900">
              <a:ea typeface="Verdana"/>
            </a:endParaRPr>
          </a:p>
          <a:p>
            <a:pPr marL="217170" indent="-217170"/>
            <a:endParaRPr lang="nl-NL" sz="1900">
              <a:ea typeface="Verdana"/>
            </a:endParaRP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33</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
        <p:nvSpPr>
          <p:cNvPr id="10" name="Tekstvak 9">
            <a:extLst>
              <a:ext uri="{FF2B5EF4-FFF2-40B4-BE49-F238E27FC236}">
                <a16:creationId xmlns:a16="http://schemas.microsoft.com/office/drawing/2014/main" id="{AD5E7D4D-86E8-7483-DCF4-9852462090A3}"/>
              </a:ext>
            </a:extLst>
          </p:cNvPr>
          <p:cNvSpPr txBox="1"/>
          <p:nvPr/>
        </p:nvSpPr>
        <p:spPr>
          <a:xfrm>
            <a:off x="492125" y="6234477"/>
            <a:ext cx="7867650" cy="246221"/>
          </a:xfrm>
          <a:prstGeom prst="rect">
            <a:avLst/>
          </a:prstGeom>
          <a:noFill/>
        </p:spPr>
        <p:txBody>
          <a:bodyPr wrap="square">
            <a:spAutoFit/>
          </a:bodyPr>
          <a:lstStyle/>
          <a:p>
            <a:r>
              <a:rPr lang="nl-NL" sz="1000">
                <a:hlinkClick r:id="rId2"/>
              </a:rPr>
              <a:t>https://www.stvda.nl/nl/thema/sociale-zekerheid-en-zorg/aov-zelfstandigen</a:t>
            </a:r>
            <a:r>
              <a:rPr lang="nl-NL" sz="1000"/>
              <a:t> </a:t>
            </a:r>
          </a:p>
        </p:txBody>
      </p:sp>
    </p:spTree>
    <p:extLst>
      <p:ext uri="{BB962C8B-B14F-4D97-AF65-F5344CB8AC3E}">
        <p14:creationId xmlns:p14="http://schemas.microsoft.com/office/powerpoint/2010/main" val="1863977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34</a:t>
            </a:fld>
            <a:endParaRPr lang="nl-NL"/>
          </a:p>
        </p:txBody>
      </p:sp>
      <p:pic>
        <p:nvPicPr>
          <p:cNvPr id="11" name="Afbeelding 10">
            <a:extLst>
              <a:ext uri="{FF2B5EF4-FFF2-40B4-BE49-F238E27FC236}">
                <a16:creationId xmlns:a16="http://schemas.microsoft.com/office/drawing/2014/main" id="{F2D829BD-A693-E13B-88B5-9EBFBFD30453}"/>
              </a:ext>
            </a:extLst>
          </p:cNvPr>
          <p:cNvPicPr>
            <a:picLocks noChangeAspect="1"/>
          </p:cNvPicPr>
          <p:nvPr/>
        </p:nvPicPr>
        <p:blipFill rotWithShape="1">
          <a:blip r:embed="rId2"/>
          <a:srcRect b="7413"/>
          <a:stretch/>
        </p:blipFill>
        <p:spPr>
          <a:xfrm>
            <a:off x="206237" y="388841"/>
            <a:ext cx="11894562" cy="5610874"/>
          </a:xfrm>
          <a:prstGeom prst="rect">
            <a:avLst/>
          </a:prstGeom>
        </p:spPr>
      </p:pic>
      <p:sp>
        <p:nvSpPr>
          <p:cNvPr id="13" name="Tekstvak 12">
            <a:extLst>
              <a:ext uri="{FF2B5EF4-FFF2-40B4-BE49-F238E27FC236}">
                <a16:creationId xmlns:a16="http://schemas.microsoft.com/office/drawing/2014/main" id="{0797A443-BD22-90B1-F459-0234AD7DDD71}"/>
              </a:ext>
            </a:extLst>
          </p:cNvPr>
          <p:cNvSpPr txBox="1"/>
          <p:nvPr/>
        </p:nvSpPr>
        <p:spPr>
          <a:xfrm>
            <a:off x="206237" y="6433475"/>
            <a:ext cx="6495220" cy="246221"/>
          </a:xfrm>
          <a:prstGeom prst="rect">
            <a:avLst/>
          </a:prstGeom>
          <a:noFill/>
        </p:spPr>
        <p:txBody>
          <a:bodyPr wrap="square">
            <a:spAutoFit/>
          </a:bodyPr>
          <a:lstStyle/>
          <a:p>
            <a:r>
              <a:rPr lang="nl-NL" sz="1000">
                <a:hlinkClick r:id="rId3"/>
              </a:rPr>
              <a:t>https://www.stvda.nl/nl/thema/sociale-zekerheid-en-zorg/aov-zelfstandigen</a:t>
            </a:r>
            <a:r>
              <a:rPr lang="nl-NL" sz="1000"/>
              <a:t> </a:t>
            </a:r>
          </a:p>
        </p:txBody>
      </p:sp>
    </p:spTree>
    <p:extLst>
      <p:ext uri="{BB962C8B-B14F-4D97-AF65-F5344CB8AC3E}">
        <p14:creationId xmlns:p14="http://schemas.microsoft.com/office/powerpoint/2010/main" val="719686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052513"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rtl="0">
              <a:buFont typeface="Arial" panose="020B0604020202020204" pitchFamily="34" charset="0"/>
              <a:buChar char="•"/>
            </a:pPr>
            <a:r>
              <a:rPr lang="nl-NL" sz="1900">
                <a:ea typeface="Verdana"/>
              </a:rPr>
              <a:t>Voorstel ‘Keuze voor zekerheid’ van Stichting van de Arbeid - maart 2020</a:t>
            </a:r>
          </a:p>
          <a:p>
            <a:pPr marL="217170" indent="-217170" rtl="0">
              <a:buFont typeface="Arial" panose="020B0604020202020204" pitchFamily="34" charset="0"/>
              <a:buChar char="•"/>
            </a:pPr>
            <a:r>
              <a:rPr lang="nl-NL" sz="1900">
                <a:ea typeface="Verdana"/>
              </a:rPr>
              <a:t>Kamerbrief over voortgang uitwerking arbeidsmarktpakket - april 2023</a:t>
            </a: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35</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Tree>
    <p:extLst>
      <p:ext uri="{BB962C8B-B14F-4D97-AF65-F5344CB8AC3E}">
        <p14:creationId xmlns:p14="http://schemas.microsoft.com/office/powerpoint/2010/main" val="1579530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a:latin typeface="Intro Regular"/>
              </a:rPr>
              <a:t>Poll 4 </a:t>
            </a:r>
            <a:br>
              <a:rPr lang="nl-NL">
                <a:latin typeface="Intro Regular"/>
              </a:rPr>
            </a:br>
            <a:br>
              <a:rPr lang="nl-NL">
                <a:latin typeface="Intro Regular"/>
              </a:rPr>
            </a:br>
            <a:r>
              <a:rPr lang="nl-NL">
                <a:latin typeface="Intro Regular"/>
              </a:rPr>
              <a:t>Werk je ook nog in loondienst?</a:t>
            </a:r>
          </a:p>
        </p:txBody>
      </p:sp>
      <p:pic>
        <p:nvPicPr>
          <p:cNvPr id="6" name="Afbeelding 5">
            <a:extLst>
              <a:ext uri="{FF2B5EF4-FFF2-40B4-BE49-F238E27FC236}">
                <a16:creationId xmlns:a16="http://schemas.microsoft.com/office/drawing/2014/main" id="{865E34F8-03DB-499E-B33E-2A629395B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8673">
            <a:off x="7522628" y="1501703"/>
            <a:ext cx="3729778" cy="3854593"/>
          </a:xfrm>
          <a:prstGeom prst="rect">
            <a:avLst/>
          </a:prstGeom>
        </p:spPr>
      </p:pic>
    </p:spTree>
    <p:extLst>
      <p:ext uri="{BB962C8B-B14F-4D97-AF65-F5344CB8AC3E}">
        <p14:creationId xmlns:p14="http://schemas.microsoft.com/office/powerpoint/2010/main" val="597373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37</a:t>
            </a:fld>
            <a:endParaRPr lang="nl-NL"/>
          </a:p>
        </p:txBody>
      </p:sp>
      <p:sp>
        <p:nvSpPr>
          <p:cNvPr id="13" name="Tekstvak 12">
            <a:extLst>
              <a:ext uri="{FF2B5EF4-FFF2-40B4-BE49-F238E27FC236}">
                <a16:creationId xmlns:a16="http://schemas.microsoft.com/office/drawing/2014/main" id="{0797A443-BD22-90B1-F459-0234AD7DDD71}"/>
              </a:ext>
            </a:extLst>
          </p:cNvPr>
          <p:cNvSpPr txBox="1"/>
          <p:nvPr/>
        </p:nvSpPr>
        <p:spPr>
          <a:xfrm>
            <a:off x="206237" y="6433475"/>
            <a:ext cx="6495220" cy="246221"/>
          </a:xfrm>
          <a:prstGeom prst="rect">
            <a:avLst/>
          </a:prstGeom>
          <a:noFill/>
        </p:spPr>
        <p:txBody>
          <a:bodyPr wrap="square">
            <a:spAutoFit/>
          </a:bodyPr>
          <a:lstStyle/>
          <a:p>
            <a:r>
              <a:rPr lang="nl-NL" sz="1000">
                <a:hlinkClick r:id="rId2"/>
              </a:rPr>
              <a:t>https://www.stvda.nl/nl/thema/sociale-zekerheid-en-zorg/aov-zelfstandigen</a:t>
            </a:r>
            <a:r>
              <a:rPr lang="nl-NL" sz="1000"/>
              <a:t> </a:t>
            </a:r>
          </a:p>
        </p:txBody>
      </p:sp>
      <p:pic>
        <p:nvPicPr>
          <p:cNvPr id="3" name="Afbeelding 2">
            <a:extLst>
              <a:ext uri="{FF2B5EF4-FFF2-40B4-BE49-F238E27FC236}">
                <a16:creationId xmlns:a16="http://schemas.microsoft.com/office/drawing/2014/main" id="{C6CEFD5C-F187-9DBE-F9EA-E2F1A56E4EEC}"/>
              </a:ext>
            </a:extLst>
          </p:cNvPr>
          <p:cNvPicPr>
            <a:picLocks noChangeAspect="1"/>
          </p:cNvPicPr>
          <p:nvPr/>
        </p:nvPicPr>
        <p:blipFill>
          <a:blip r:embed="rId3"/>
          <a:stretch>
            <a:fillRect/>
          </a:stretch>
        </p:blipFill>
        <p:spPr>
          <a:xfrm>
            <a:off x="0" y="2236229"/>
            <a:ext cx="12192000" cy="2385542"/>
          </a:xfrm>
          <a:prstGeom prst="rect">
            <a:avLst/>
          </a:prstGeom>
        </p:spPr>
      </p:pic>
    </p:spTree>
    <p:extLst>
      <p:ext uri="{BB962C8B-B14F-4D97-AF65-F5344CB8AC3E}">
        <p14:creationId xmlns:p14="http://schemas.microsoft.com/office/powerpoint/2010/main" val="1070998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4294967295"/>
          </p:nvPr>
        </p:nvSpPr>
        <p:spPr>
          <a:xfrm>
            <a:off x="0" y="7219950"/>
            <a:ext cx="2044700" cy="365125"/>
          </a:xfrm>
        </p:spPr>
        <p:txBody>
          <a:bodyPr/>
          <a:lstStyle/>
          <a:p>
            <a:fld id="{652432F0-7F4F-466F-9B23-BB067E471D39}" type="datetime1">
              <a:rPr lang="nl-NL" smtClean="0"/>
              <a:t>25-09-2023</a:t>
            </a:fld>
            <a:endParaRPr lang="nl-NL"/>
          </a:p>
        </p:txBody>
      </p:sp>
      <p:sp>
        <p:nvSpPr>
          <p:cNvPr id="3" name="Tijdelijke aanduiding voor voettekst 2"/>
          <p:cNvSpPr>
            <a:spLocks noGrp="1"/>
          </p:cNvSpPr>
          <p:nvPr>
            <p:ph type="ftr" sz="quarter" idx="4294967295"/>
          </p:nvPr>
        </p:nvSpPr>
        <p:spPr>
          <a:xfrm>
            <a:off x="0" y="7219950"/>
            <a:ext cx="6273800" cy="365125"/>
          </a:xfrm>
        </p:spPr>
        <p:txBody>
          <a:bodyPr/>
          <a:lstStyle/>
          <a:p>
            <a:r>
              <a:rPr lang="nl-NL"/>
              <a:t>(VERGEET NIET DE VOETTEKST AAN DE PASSEN!)</a:t>
            </a:r>
          </a:p>
        </p:txBody>
      </p:sp>
      <p:sp>
        <p:nvSpPr>
          <p:cNvPr id="4" name="Tijdelijke aanduiding voor dianummer 3"/>
          <p:cNvSpPr>
            <a:spLocks noGrp="1"/>
          </p:cNvSpPr>
          <p:nvPr>
            <p:ph type="sldNum" sz="quarter" idx="4294967295"/>
          </p:nvPr>
        </p:nvSpPr>
        <p:spPr>
          <a:xfrm>
            <a:off x="10147300" y="7219950"/>
            <a:ext cx="2044700" cy="365125"/>
          </a:xfrm>
        </p:spPr>
        <p:txBody>
          <a:bodyPr/>
          <a:lstStyle/>
          <a:p>
            <a:fld id="{B502C9A5-716F-45E6-800B-D4D02CE26F90}" type="slidenum">
              <a:rPr lang="nl-NL" smtClean="0"/>
              <a:t>38</a:t>
            </a:fld>
            <a:endParaRPr lang="nl-NL"/>
          </a:p>
        </p:txBody>
      </p:sp>
      <p:sp>
        <p:nvSpPr>
          <p:cNvPr id="9" name="Tekstvak 8"/>
          <p:cNvSpPr txBox="1"/>
          <p:nvPr/>
        </p:nvSpPr>
        <p:spPr>
          <a:xfrm>
            <a:off x="163989" y="6536374"/>
            <a:ext cx="9611360" cy="215444"/>
          </a:xfrm>
          <a:prstGeom prst="rect">
            <a:avLst/>
          </a:prstGeom>
          <a:noFill/>
        </p:spPr>
        <p:txBody>
          <a:bodyPr wrap="square" rtlCol="0">
            <a:spAutoFit/>
          </a:bodyPr>
          <a:lstStyle/>
          <a:p>
            <a:r>
              <a:rPr lang="nl-NL" sz="800">
                <a:hlinkClick r:id="rId2"/>
              </a:rPr>
              <a:t>https://www.belastingdienst.nl/wps/wcm/connect/nl/ondernemers/content/hulpmiddel-checken-of-ik-ondernemer-ben-voor-de-inkomstenbelasting</a:t>
            </a:r>
            <a:r>
              <a:rPr lang="nl-NL" sz="800"/>
              <a:t> </a:t>
            </a:r>
          </a:p>
        </p:txBody>
      </p:sp>
      <p:pic>
        <p:nvPicPr>
          <p:cNvPr id="6" name="Afbeelding 5"/>
          <p:cNvPicPr>
            <a:picLocks noChangeAspect="1"/>
          </p:cNvPicPr>
          <p:nvPr/>
        </p:nvPicPr>
        <p:blipFill>
          <a:blip r:embed="rId3"/>
          <a:stretch>
            <a:fillRect/>
          </a:stretch>
        </p:blipFill>
        <p:spPr>
          <a:xfrm>
            <a:off x="-1" y="0"/>
            <a:ext cx="12412133" cy="6573810"/>
          </a:xfrm>
          <a:prstGeom prst="rect">
            <a:avLst/>
          </a:prstGeom>
        </p:spPr>
      </p:pic>
    </p:spTree>
    <p:extLst>
      <p:ext uri="{BB962C8B-B14F-4D97-AF65-F5344CB8AC3E}">
        <p14:creationId xmlns:p14="http://schemas.microsoft.com/office/powerpoint/2010/main" val="4274401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sz="3200">
                <a:latin typeface="Intro Regular"/>
              </a:rPr>
              <a:t>Wanneer geen IB-ondernemer?</a:t>
            </a:r>
          </a:p>
        </p:txBody>
      </p:sp>
      <p:sp>
        <p:nvSpPr>
          <p:cNvPr id="4" name="Vertical Text Placeholder 3"/>
          <p:cNvSpPr>
            <a:spLocks noGrp="1"/>
          </p:cNvSpPr>
          <p:nvPr>
            <p:ph type="body" orient="vert" idx="1"/>
          </p:nvPr>
        </p:nvSpPr>
        <p:spPr/>
        <p:txBody>
          <a:bodyPr/>
          <a:lstStyle/>
          <a:p>
            <a:pPr lvl="1">
              <a:buClr>
                <a:schemeClr val="accent6"/>
              </a:buClr>
              <a:buFont typeface="Wingdings" panose="05000000000000000000" pitchFamily="2" charset="2"/>
              <a:buChar char="ü"/>
            </a:pPr>
            <a:r>
              <a:rPr lang="nl-BE" sz="2000">
                <a:latin typeface="+mn-lt"/>
              </a:rPr>
              <a:t> Heel kleine winst of structureel verlies</a:t>
            </a:r>
          </a:p>
          <a:p>
            <a:pPr lvl="1">
              <a:buClr>
                <a:schemeClr val="accent6"/>
              </a:buClr>
              <a:buFont typeface="Wingdings" panose="05000000000000000000" pitchFamily="2" charset="2"/>
              <a:buChar char="ü"/>
            </a:pPr>
            <a:r>
              <a:rPr lang="nl-BE" sz="2000">
                <a:latin typeface="+mn-lt"/>
              </a:rPr>
              <a:t> Anderen bepalen hoe je jouw onderneming moet inrichten en hoe je jouw</a:t>
            </a:r>
            <a:br>
              <a:rPr lang="nl-BE" sz="2000">
                <a:latin typeface="+mn-lt"/>
              </a:rPr>
            </a:br>
            <a:r>
              <a:rPr lang="nl-BE" sz="2000">
                <a:latin typeface="+mn-lt"/>
              </a:rPr>
              <a:t> werkzaamheden uitvoert</a:t>
            </a:r>
          </a:p>
          <a:p>
            <a:pPr lvl="1">
              <a:buClr>
                <a:schemeClr val="accent6"/>
              </a:buClr>
              <a:buFont typeface="Wingdings" panose="05000000000000000000" pitchFamily="2" charset="2"/>
              <a:buChar char="ü"/>
            </a:pPr>
            <a:r>
              <a:rPr lang="nl-BE" sz="2000">
                <a:latin typeface="+mn-lt"/>
              </a:rPr>
              <a:t> Veel tijd aan activiteit zonder dat het rendement oplevert</a:t>
            </a:r>
          </a:p>
          <a:p>
            <a:pPr lvl="1">
              <a:buClr>
                <a:schemeClr val="accent6"/>
              </a:buClr>
              <a:buFont typeface="Wingdings" panose="05000000000000000000" pitchFamily="2" charset="2"/>
              <a:buChar char="ü"/>
            </a:pPr>
            <a:r>
              <a:rPr lang="nl-BE" sz="2000">
                <a:latin typeface="+mn-lt"/>
              </a:rPr>
              <a:t> Weinig opdrachtgevers</a:t>
            </a:r>
          </a:p>
          <a:p>
            <a:pPr lvl="1">
              <a:buClr>
                <a:schemeClr val="accent6"/>
              </a:buClr>
              <a:buFont typeface="Wingdings" panose="05000000000000000000" pitchFamily="2" charset="2"/>
              <a:buChar char="ü"/>
            </a:pPr>
            <a:r>
              <a:rPr lang="nl-BE" sz="2000">
                <a:latin typeface="+mn-lt"/>
              </a:rPr>
              <a:t> In combinatie met werknemer zijn</a:t>
            </a:r>
          </a:p>
          <a:p>
            <a:pPr marL="444500" lvl="1" indent="0">
              <a:buNone/>
            </a:pPr>
            <a:endParaRPr lang="nl-BE" sz="2000">
              <a:latin typeface="+mn-lt"/>
            </a:endParaRPr>
          </a:p>
        </p:txBody>
      </p:sp>
      <p:sp>
        <p:nvSpPr>
          <p:cNvPr id="5" name="Text Placeholder 4"/>
          <p:cNvSpPr>
            <a:spLocks noGrp="1"/>
          </p:cNvSpPr>
          <p:nvPr>
            <p:ph type="body" sz="quarter" idx="13"/>
          </p:nvPr>
        </p:nvSpPr>
        <p:spPr/>
        <p:txBody>
          <a:bodyPr/>
          <a:lstStyle/>
          <a:p>
            <a:r>
              <a:rPr lang="nl-NL"/>
              <a:t>Tips bij je aangifte</a:t>
            </a:r>
          </a:p>
        </p:txBody>
      </p:sp>
    </p:spTree>
    <p:extLst>
      <p:ext uri="{BB962C8B-B14F-4D97-AF65-F5344CB8AC3E}">
        <p14:creationId xmlns:p14="http://schemas.microsoft.com/office/powerpoint/2010/main" val="255601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nl-NL" sz="3200">
                <a:latin typeface="Intro Bold Caps" panose="02000000000000000000" pitchFamily="2" charset="0"/>
              </a:rPr>
              <a:t>Intro</a:t>
            </a:r>
          </a:p>
        </p:txBody>
      </p:sp>
      <p:sp>
        <p:nvSpPr>
          <p:cNvPr id="13" name="Vertical Text Placeholder 12"/>
          <p:cNvSpPr>
            <a:spLocks noGrp="1"/>
          </p:cNvSpPr>
          <p:nvPr>
            <p:ph type="body" orient="vert" idx="1"/>
          </p:nvPr>
        </p:nvSpPr>
        <p:spPr/>
        <p:txBody>
          <a:bodyPr/>
          <a:lstStyle/>
          <a:p>
            <a:r>
              <a:rPr lang="nl-NL" sz="2000">
                <a:latin typeface="+mn-lt"/>
              </a:rPr>
              <a:t>Wat zie je? </a:t>
            </a:r>
          </a:p>
          <a:p>
            <a:pPr lvl="2"/>
            <a:r>
              <a:rPr lang="nl-NL" sz="2000">
                <a:latin typeface="+mn-lt"/>
              </a:rPr>
              <a:t>Video – slides – </a:t>
            </a:r>
            <a:r>
              <a:rPr lang="nl-NL" sz="2000"/>
              <a:t>‘Privé en openbare chat’ </a:t>
            </a:r>
            <a:r>
              <a:rPr lang="nl-NL" sz="2000">
                <a:latin typeface="+mn-lt"/>
              </a:rPr>
              <a:t>– moderators (géén adviseurs)</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32F0-7F4F-466F-9B23-BB067E471D39}" type="datetime1">
              <a:rPr kumimoji="0" lang="nl-NL" sz="1200" b="0" i="0" u="none" strike="noStrike" kern="1200" cap="none" spc="0" normalizeH="0" baseline="0" noProof="0" smtClean="0">
                <a:ln>
                  <a:noFill/>
                </a:ln>
                <a:solidFill>
                  <a:srgbClr val="FFFFFF">
                    <a:lumMod val="50000"/>
                  </a:srgbClr>
                </a:solidFill>
                <a:effectLst/>
                <a:uLnTx/>
                <a:uFillTx/>
                <a:latin typeface="Intro Regular"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25-09-2023</a:t>
            </a:fld>
            <a:endPar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rPr>
              <a:t>(VERGEET NIET DE VOETTEKST AAN DE PASSEN!)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srgbClr val="FFFFFF">
                    <a:lumMod val="50000"/>
                  </a:srgbClr>
                </a:solidFill>
                <a:effectLst/>
                <a:uLnTx/>
                <a:uFillTx/>
                <a:latin typeface="Intro Regular"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endParaRPr>
          </a:p>
        </p:txBody>
      </p:sp>
      <p:sp>
        <p:nvSpPr>
          <p:cNvPr id="14" name="Text Placeholder 13"/>
          <p:cNvSpPr>
            <a:spLocks noGrp="1"/>
          </p:cNvSpPr>
          <p:nvPr>
            <p:ph type="body" sz="quarter" idx="13"/>
          </p:nvPr>
        </p:nvSpPr>
        <p:spPr/>
        <p:txBody>
          <a:bodyPr/>
          <a:lstStyle/>
          <a:p>
            <a:r>
              <a:rPr lang="nl-NL">
                <a:latin typeface="+mn-lt"/>
              </a:rPr>
              <a:t>AOV voor zzp’ers - Slim omgaan met de aanstaande AOV-verplichting</a:t>
            </a:r>
          </a:p>
        </p:txBody>
      </p:sp>
    </p:spTree>
    <p:extLst>
      <p:ext uri="{BB962C8B-B14F-4D97-AF65-F5344CB8AC3E}">
        <p14:creationId xmlns:p14="http://schemas.microsoft.com/office/powerpoint/2010/main" val="228512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sz="3200">
                <a:latin typeface="Intro Regular"/>
              </a:rPr>
              <a:t>Wanneer geen IB-ondernemer?</a:t>
            </a:r>
          </a:p>
        </p:txBody>
      </p:sp>
      <p:sp>
        <p:nvSpPr>
          <p:cNvPr id="4" name="Vertical Text Placeholder 3"/>
          <p:cNvSpPr>
            <a:spLocks noGrp="1"/>
          </p:cNvSpPr>
          <p:nvPr>
            <p:ph type="body" orient="vert" idx="1"/>
          </p:nvPr>
        </p:nvSpPr>
        <p:spPr/>
        <p:txBody>
          <a:bodyPr/>
          <a:lstStyle/>
          <a:p>
            <a:pPr lvl="1">
              <a:buClr>
                <a:schemeClr val="accent6"/>
              </a:buClr>
              <a:buFont typeface="Wingdings" panose="05000000000000000000" pitchFamily="2" charset="2"/>
              <a:buChar char="ü"/>
            </a:pPr>
            <a:r>
              <a:rPr lang="nl-BE" sz="2000">
                <a:latin typeface="+mn-lt"/>
              </a:rPr>
              <a:t> Heel kleine winst of structureel verlies</a:t>
            </a:r>
          </a:p>
          <a:p>
            <a:pPr lvl="1">
              <a:buClr>
                <a:schemeClr val="accent6"/>
              </a:buClr>
              <a:buFont typeface="Wingdings" panose="05000000000000000000" pitchFamily="2" charset="2"/>
              <a:buChar char="ü"/>
            </a:pPr>
            <a:r>
              <a:rPr lang="nl-BE" sz="2000">
                <a:latin typeface="+mn-lt"/>
              </a:rPr>
              <a:t> Anderen bepalen hoe je jouw onderneming moet inrichten en hoe je jouw</a:t>
            </a:r>
            <a:br>
              <a:rPr lang="nl-BE" sz="2000">
                <a:latin typeface="+mn-lt"/>
              </a:rPr>
            </a:br>
            <a:r>
              <a:rPr lang="nl-BE" sz="2000">
                <a:latin typeface="+mn-lt"/>
              </a:rPr>
              <a:t> werkzaamheden uitvoert</a:t>
            </a:r>
          </a:p>
          <a:p>
            <a:pPr lvl="1">
              <a:buClr>
                <a:schemeClr val="accent6"/>
              </a:buClr>
              <a:buFont typeface="Wingdings" panose="05000000000000000000" pitchFamily="2" charset="2"/>
              <a:buChar char="ü"/>
            </a:pPr>
            <a:r>
              <a:rPr lang="nl-BE" sz="2000">
                <a:latin typeface="+mn-lt"/>
              </a:rPr>
              <a:t> Veel tijd aan activiteit zonder dat het rendement oplevert</a:t>
            </a:r>
          </a:p>
          <a:p>
            <a:pPr lvl="1">
              <a:buClr>
                <a:schemeClr val="accent6"/>
              </a:buClr>
              <a:buFont typeface="Wingdings" panose="05000000000000000000" pitchFamily="2" charset="2"/>
              <a:buChar char="ü"/>
            </a:pPr>
            <a:r>
              <a:rPr lang="nl-BE" sz="2000">
                <a:latin typeface="+mn-lt"/>
              </a:rPr>
              <a:t> Weinig opdrachtgevers</a:t>
            </a:r>
          </a:p>
          <a:p>
            <a:pPr lvl="1">
              <a:buClr>
                <a:schemeClr val="accent6"/>
              </a:buClr>
              <a:buFont typeface="Wingdings" panose="05000000000000000000" pitchFamily="2" charset="2"/>
              <a:buChar char="ü"/>
            </a:pPr>
            <a:r>
              <a:rPr lang="nl-BE" sz="2000">
                <a:latin typeface="+mn-lt"/>
              </a:rPr>
              <a:t> In combinatie met werknemer zijn</a:t>
            </a:r>
          </a:p>
          <a:p>
            <a:pPr lvl="1">
              <a:buFont typeface="Wingdings" panose="05000000000000000000" pitchFamily="2" charset="2"/>
              <a:buChar char="ü"/>
            </a:pPr>
            <a:endParaRPr lang="nl-BE" sz="2000">
              <a:latin typeface="+mn-lt"/>
            </a:endParaRPr>
          </a:p>
          <a:p>
            <a:pPr marL="457200" lvl="1" indent="0" algn="ctr">
              <a:buNone/>
            </a:pPr>
            <a:endParaRPr lang="nl-BE" sz="2000">
              <a:latin typeface="+mn-lt"/>
            </a:endParaRPr>
          </a:p>
          <a:p>
            <a:pPr marL="457200" lvl="1" indent="0">
              <a:buNone/>
            </a:pPr>
            <a:r>
              <a:rPr lang="nl-BE" sz="2000" b="1">
                <a:latin typeface="+mn-lt"/>
              </a:rPr>
              <a:t> Resultaat uit overige werkzaamheden/'resultaatgenieter'</a:t>
            </a:r>
          </a:p>
          <a:p>
            <a:pPr marL="457200" lvl="1" indent="0">
              <a:buNone/>
            </a:pPr>
            <a:endParaRPr lang="nl-BE" sz="2000" b="1">
              <a:latin typeface="+mn-lt"/>
            </a:endParaRPr>
          </a:p>
          <a:p>
            <a:endParaRPr lang="nl-NL" sz="2000">
              <a:latin typeface="+mn-lt"/>
            </a:endParaRPr>
          </a:p>
        </p:txBody>
      </p:sp>
      <p:sp>
        <p:nvSpPr>
          <p:cNvPr id="5" name="Text Placeholder 4"/>
          <p:cNvSpPr>
            <a:spLocks noGrp="1"/>
          </p:cNvSpPr>
          <p:nvPr>
            <p:ph type="body" sz="quarter" idx="13"/>
          </p:nvPr>
        </p:nvSpPr>
        <p:spPr/>
        <p:txBody>
          <a:bodyPr/>
          <a:lstStyle/>
          <a:p>
            <a:r>
              <a:rPr lang="nl-NL"/>
              <a:t>Tips bij je aangifte</a:t>
            </a:r>
          </a:p>
        </p:txBody>
      </p:sp>
      <p:sp>
        <p:nvSpPr>
          <p:cNvPr id="6" name="Down Arrow 5"/>
          <p:cNvSpPr/>
          <p:nvPr/>
        </p:nvSpPr>
        <p:spPr>
          <a:xfrm>
            <a:off x="5455924" y="4219460"/>
            <a:ext cx="535426" cy="657423"/>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42704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41</a:t>
            </a:fld>
            <a:endParaRPr lang="nl-NL"/>
          </a:p>
        </p:txBody>
      </p:sp>
      <p:sp>
        <p:nvSpPr>
          <p:cNvPr id="13" name="Tekstvak 12">
            <a:extLst>
              <a:ext uri="{FF2B5EF4-FFF2-40B4-BE49-F238E27FC236}">
                <a16:creationId xmlns:a16="http://schemas.microsoft.com/office/drawing/2014/main" id="{0797A443-BD22-90B1-F459-0234AD7DDD71}"/>
              </a:ext>
            </a:extLst>
          </p:cNvPr>
          <p:cNvSpPr txBox="1"/>
          <p:nvPr/>
        </p:nvSpPr>
        <p:spPr>
          <a:xfrm>
            <a:off x="206237" y="6433475"/>
            <a:ext cx="6495220" cy="246221"/>
          </a:xfrm>
          <a:prstGeom prst="rect">
            <a:avLst/>
          </a:prstGeom>
          <a:noFill/>
        </p:spPr>
        <p:txBody>
          <a:bodyPr wrap="square">
            <a:spAutoFit/>
          </a:bodyPr>
          <a:lstStyle/>
          <a:p>
            <a:r>
              <a:rPr lang="nl-NL" sz="1000">
                <a:hlinkClick r:id="rId2"/>
              </a:rPr>
              <a:t>https://www.stvda.nl/nl/thema/sociale-zekerheid-en-zorg/aov-zelfstandigen</a:t>
            </a:r>
            <a:r>
              <a:rPr lang="nl-NL" sz="1000"/>
              <a:t> </a:t>
            </a:r>
          </a:p>
        </p:txBody>
      </p:sp>
      <p:pic>
        <p:nvPicPr>
          <p:cNvPr id="3" name="Afbeelding 2">
            <a:extLst>
              <a:ext uri="{FF2B5EF4-FFF2-40B4-BE49-F238E27FC236}">
                <a16:creationId xmlns:a16="http://schemas.microsoft.com/office/drawing/2014/main" id="{41D56967-949C-A21F-81A6-A7DACD87E052}"/>
              </a:ext>
            </a:extLst>
          </p:cNvPr>
          <p:cNvPicPr>
            <a:picLocks noChangeAspect="1"/>
          </p:cNvPicPr>
          <p:nvPr/>
        </p:nvPicPr>
        <p:blipFill>
          <a:blip r:embed="rId3"/>
          <a:stretch>
            <a:fillRect/>
          </a:stretch>
        </p:blipFill>
        <p:spPr>
          <a:xfrm>
            <a:off x="0" y="2250121"/>
            <a:ext cx="12192000" cy="2357758"/>
          </a:xfrm>
          <a:prstGeom prst="rect">
            <a:avLst/>
          </a:prstGeom>
        </p:spPr>
      </p:pic>
    </p:spTree>
    <p:extLst>
      <p:ext uri="{BB962C8B-B14F-4D97-AF65-F5344CB8AC3E}">
        <p14:creationId xmlns:p14="http://schemas.microsoft.com/office/powerpoint/2010/main" val="1171340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42</a:t>
            </a:fld>
            <a:endParaRPr lang="nl-NL"/>
          </a:p>
        </p:txBody>
      </p:sp>
      <p:sp>
        <p:nvSpPr>
          <p:cNvPr id="13" name="Tekstvak 12">
            <a:extLst>
              <a:ext uri="{FF2B5EF4-FFF2-40B4-BE49-F238E27FC236}">
                <a16:creationId xmlns:a16="http://schemas.microsoft.com/office/drawing/2014/main" id="{0797A443-BD22-90B1-F459-0234AD7DDD71}"/>
              </a:ext>
            </a:extLst>
          </p:cNvPr>
          <p:cNvSpPr txBox="1"/>
          <p:nvPr/>
        </p:nvSpPr>
        <p:spPr>
          <a:xfrm>
            <a:off x="206237" y="6433475"/>
            <a:ext cx="6495220" cy="246221"/>
          </a:xfrm>
          <a:prstGeom prst="rect">
            <a:avLst/>
          </a:prstGeom>
          <a:noFill/>
        </p:spPr>
        <p:txBody>
          <a:bodyPr wrap="square">
            <a:spAutoFit/>
          </a:bodyPr>
          <a:lstStyle/>
          <a:p>
            <a:r>
              <a:rPr lang="nl-NL" sz="1000">
                <a:hlinkClick r:id="rId2"/>
              </a:rPr>
              <a:t>https://www.stvda.nl/nl/thema/sociale-zekerheid-en-zorg/aov-zelfstandigen</a:t>
            </a:r>
            <a:r>
              <a:rPr lang="nl-NL" sz="1000"/>
              <a:t> </a:t>
            </a:r>
          </a:p>
        </p:txBody>
      </p:sp>
      <p:pic>
        <p:nvPicPr>
          <p:cNvPr id="7" name="Afbeelding 6">
            <a:extLst>
              <a:ext uri="{FF2B5EF4-FFF2-40B4-BE49-F238E27FC236}">
                <a16:creationId xmlns:a16="http://schemas.microsoft.com/office/drawing/2014/main" id="{C6531537-938D-A9B4-D0AA-CC7CE93DC7A3}"/>
              </a:ext>
            </a:extLst>
          </p:cNvPr>
          <p:cNvPicPr>
            <a:picLocks noChangeAspect="1"/>
          </p:cNvPicPr>
          <p:nvPr/>
        </p:nvPicPr>
        <p:blipFill>
          <a:blip r:embed="rId3"/>
          <a:stretch>
            <a:fillRect/>
          </a:stretch>
        </p:blipFill>
        <p:spPr>
          <a:xfrm>
            <a:off x="0" y="1784433"/>
            <a:ext cx="12192000" cy="3289134"/>
          </a:xfrm>
          <a:prstGeom prst="rect">
            <a:avLst/>
          </a:prstGeom>
        </p:spPr>
      </p:pic>
    </p:spTree>
    <p:extLst>
      <p:ext uri="{BB962C8B-B14F-4D97-AF65-F5344CB8AC3E}">
        <p14:creationId xmlns:p14="http://schemas.microsoft.com/office/powerpoint/2010/main" val="2191882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B189DA7-B27A-D81A-5733-D52239A7954F}"/>
              </a:ext>
            </a:extLst>
          </p:cNvPr>
          <p:cNvPicPr>
            <a:picLocks noChangeAspect="1"/>
          </p:cNvPicPr>
          <p:nvPr/>
        </p:nvPicPr>
        <p:blipFill>
          <a:blip r:embed="rId2"/>
          <a:stretch>
            <a:fillRect/>
          </a:stretch>
        </p:blipFill>
        <p:spPr>
          <a:xfrm>
            <a:off x="7062" y="0"/>
            <a:ext cx="12177876" cy="6858000"/>
          </a:xfrm>
          <a:prstGeom prst="rect">
            <a:avLst/>
          </a:prstGeom>
        </p:spPr>
      </p:pic>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43</a:t>
            </a:fld>
            <a:endParaRPr lang="nl-NL"/>
          </a:p>
        </p:txBody>
      </p:sp>
      <p:sp>
        <p:nvSpPr>
          <p:cNvPr id="13" name="Tekstvak 12">
            <a:extLst>
              <a:ext uri="{FF2B5EF4-FFF2-40B4-BE49-F238E27FC236}">
                <a16:creationId xmlns:a16="http://schemas.microsoft.com/office/drawing/2014/main" id="{0797A443-BD22-90B1-F459-0234AD7DDD71}"/>
              </a:ext>
            </a:extLst>
          </p:cNvPr>
          <p:cNvSpPr txBox="1"/>
          <p:nvPr/>
        </p:nvSpPr>
        <p:spPr>
          <a:xfrm>
            <a:off x="86967" y="6612379"/>
            <a:ext cx="6495220" cy="169277"/>
          </a:xfrm>
          <a:prstGeom prst="rect">
            <a:avLst/>
          </a:prstGeom>
          <a:noFill/>
        </p:spPr>
        <p:txBody>
          <a:bodyPr wrap="square">
            <a:spAutoFit/>
          </a:bodyPr>
          <a:lstStyle/>
          <a:p>
            <a:r>
              <a:rPr lang="nl-NL" sz="500">
                <a:hlinkClick r:id="rId3"/>
              </a:rPr>
              <a:t>https://www.rijksoverheid.nl/onderwerpen/hervormingen-arbeidsmarkt/meer-zekerheid-voor-werkenden/verplichte-arbeidsongeschiktheidsverzekering-voor-zelfstandigen</a:t>
            </a:r>
            <a:r>
              <a:rPr lang="nl-NL" sz="500"/>
              <a:t> </a:t>
            </a:r>
          </a:p>
        </p:txBody>
      </p:sp>
    </p:spTree>
    <p:extLst>
      <p:ext uri="{BB962C8B-B14F-4D97-AF65-F5344CB8AC3E}">
        <p14:creationId xmlns:p14="http://schemas.microsoft.com/office/powerpoint/2010/main" val="2559250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5D58ECB-6C38-1EDB-2D41-C838FE68189F}"/>
              </a:ext>
            </a:extLst>
          </p:cNvPr>
          <p:cNvPicPr>
            <a:picLocks noChangeAspect="1"/>
          </p:cNvPicPr>
          <p:nvPr/>
        </p:nvPicPr>
        <p:blipFill>
          <a:blip r:embed="rId2"/>
          <a:stretch>
            <a:fillRect/>
          </a:stretch>
        </p:blipFill>
        <p:spPr>
          <a:xfrm>
            <a:off x="0" y="23253"/>
            <a:ext cx="12192000" cy="6811493"/>
          </a:xfrm>
          <a:prstGeom prst="rect">
            <a:avLst/>
          </a:prstGeom>
        </p:spPr>
      </p:pic>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44</a:t>
            </a:fld>
            <a:endParaRPr lang="nl-NL"/>
          </a:p>
        </p:txBody>
      </p:sp>
      <p:sp>
        <p:nvSpPr>
          <p:cNvPr id="13" name="Tekstvak 12">
            <a:extLst>
              <a:ext uri="{FF2B5EF4-FFF2-40B4-BE49-F238E27FC236}">
                <a16:creationId xmlns:a16="http://schemas.microsoft.com/office/drawing/2014/main" id="{0797A443-BD22-90B1-F459-0234AD7DDD71}"/>
              </a:ext>
            </a:extLst>
          </p:cNvPr>
          <p:cNvSpPr txBox="1"/>
          <p:nvPr/>
        </p:nvSpPr>
        <p:spPr>
          <a:xfrm>
            <a:off x="86967" y="6612379"/>
            <a:ext cx="6495220" cy="169277"/>
          </a:xfrm>
          <a:prstGeom prst="rect">
            <a:avLst/>
          </a:prstGeom>
          <a:noFill/>
        </p:spPr>
        <p:txBody>
          <a:bodyPr wrap="square">
            <a:spAutoFit/>
          </a:bodyPr>
          <a:lstStyle/>
          <a:p>
            <a:r>
              <a:rPr lang="nl-NL" sz="500">
                <a:hlinkClick r:id="rId3"/>
              </a:rPr>
              <a:t>https://ondernemersplein.kvk.nl/zelfstandigen-verplicht-verzekerd-tegen-arbeidsongeschiktheid/</a:t>
            </a:r>
            <a:r>
              <a:rPr lang="nl-NL" sz="500"/>
              <a:t> </a:t>
            </a:r>
          </a:p>
        </p:txBody>
      </p:sp>
    </p:spTree>
    <p:extLst>
      <p:ext uri="{BB962C8B-B14F-4D97-AF65-F5344CB8AC3E}">
        <p14:creationId xmlns:p14="http://schemas.microsoft.com/office/powerpoint/2010/main" val="2746881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052513"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rtl="0">
              <a:buFont typeface="Arial" panose="020B0604020202020204" pitchFamily="34" charset="0"/>
              <a:buChar char="•"/>
            </a:pPr>
            <a:r>
              <a:rPr lang="nl-NL" sz="1900">
                <a:ea typeface="Verdana"/>
              </a:rPr>
              <a:t>Voorstel ‘Keuze voor zekerheid’ van Stichting van de Arbeid - maart 2020</a:t>
            </a:r>
          </a:p>
          <a:p>
            <a:pPr marL="217170" indent="-217170" rtl="0">
              <a:buFont typeface="Arial" panose="020B0604020202020204" pitchFamily="34" charset="0"/>
              <a:buChar char="•"/>
            </a:pPr>
            <a:r>
              <a:rPr lang="nl-NL" sz="1900">
                <a:ea typeface="Verdana"/>
              </a:rPr>
              <a:t>Kamerbrief over voortgang uitwerking arbeidsmarktpakket - april 2023</a:t>
            </a:r>
          </a:p>
          <a:p>
            <a:pPr marL="217170" indent="-217170" rtl="0">
              <a:buFont typeface="Arial" panose="020B0604020202020204" pitchFamily="34" charset="0"/>
              <a:buChar char="•"/>
            </a:pPr>
            <a:r>
              <a:rPr lang="nl-NL" sz="1900">
                <a:ea typeface="Verdana"/>
              </a:rPr>
              <a:t>UWV en Belastingdienst geplande uitvoerders</a:t>
            </a:r>
          </a:p>
          <a:p>
            <a:pPr marL="217170" indent="-217170" rtl="0">
              <a:buFont typeface="Arial" panose="020B0604020202020204" pitchFamily="34" charset="0"/>
              <a:buChar char="•"/>
            </a:pPr>
            <a:endParaRPr lang="nl-NL" sz="1900">
              <a:ea typeface="Verdana"/>
            </a:endParaRPr>
          </a:p>
          <a:p>
            <a:pPr marL="217170" indent="-217170"/>
            <a:endParaRPr lang="nl-NL" sz="1900">
              <a:ea typeface="Verdana"/>
            </a:endParaRP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45</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Tree>
    <p:extLst>
      <p:ext uri="{BB962C8B-B14F-4D97-AF65-F5344CB8AC3E}">
        <p14:creationId xmlns:p14="http://schemas.microsoft.com/office/powerpoint/2010/main" val="3251403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24CC4-5490-9C24-6B1B-00CD9E45163A}"/>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9BDE87D1-A568-886A-C945-1F4C4C9FAB2A}"/>
              </a:ext>
            </a:extLst>
          </p:cNvPr>
          <p:cNvSpPr>
            <a:spLocks noGrp="1"/>
          </p:cNvSpPr>
          <p:nvPr>
            <p:ph type="body" orient="vert" idx="1"/>
          </p:nvPr>
        </p:nvSpPr>
        <p:spPr/>
        <p:txBody>
          <a:bodyPr/>
          <a:lstStyle/>
          <a:p>
            <a:endParaRPr lang="nl-NL"/>
          </a:p>
        </p:txBody>
      </p:sp>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46</a:t>
            </a:fld>
            <a:endParaRPr lang="nl-NL"/>
          </a:p>
        </p:txBody>
      </p:sp>
      <p:sp>
        <p:nvSpPr>
          <p:cNvPr id="7" name="Tijdelijke aanduiding voor tekst 6">
            <a:extLst>
              <a:ext uri="{FF2B5EF4-FFF2-40B4-BE49-F238E27FC236}">
                <a16:creationId xmlns:a16="http://schemas.microsoft.com/office/drawing/2014/main" id="{8C1A4BEB-AD27-42EE-90B7-DFB3F792A36D}"/>
              </a:ext>
            </a:extLst>
          </p:cNvPr>
          <p:cNvSpPr>
            <a:spLocks noGrp="1"/>
          </p:cNvSpPr>
          <p:nvPr>
            <p:ph type="body" sz="quarter" idx="13"/>
          </p:nvPr>
        </p:nvSpPr>
        <p:spPr/>
        <p:txBody>
          <a:bodyPr/>
          <a:lstStyle/>
          <a:p>
            <a:endParaRPr lang="nl-NL"/>
          </a:p>
        </p:txBody>
      </p:sp>
      <p:pic>
        <p:nvPicPr>
          <p:cNvPr id="9" name="Afbeelding 8">
            <a:extLst>
              <a:ext uri="{FF2B5EF4-FFF2-40B4-BE49-F238E27FC236}">
                <a16:creationId xmlns:a16="http://schemas.microsoft.com/office/drawing/2014/main" id="{6111F568-4DC2-477F-7C12-4C94E1B7ADE9}"/>
              </a:ext>
            </a:extLst>
          </p:cNvPr>
          <p:cNvPicPr>
            <a:picLocks noChangeAspect="1"/>
          </p:cNvPicPr>
          <p:nvPr/>
        </p:nvPicPr>
        <p:blipFill>
          <a:blip r:embed="rId2"/>
          <a:stretch>
            <a:fillRect/>
          </a:stretch>
        </p:blipFill>
        <p:spPr>
          <a:xfrm>
            <a:off x="12806" y="0"/>
            <a:ext cx="12166387" cy="6858000"/>
          </a:xfrm>
          <a:prstGeom prst="rect">
            <a:avLst/>
          </a:prstGeom>
        </p:spPr>
      </p:pic>
      <p:sp>
        <p:nvSpPr>
          <p:cNvPr id="11" name="Tekstvak 10">
            <a:extLst>
              <a:ext uri="{FF2B5EF4-FFF2-40B4-BE49-F238E27FC236}">
                <a16:creationId xmlns:a16="http://schemas.microsoft.com/office/drawing/2014/main" id="{55B4116B-C486-F30C-53C9-F51A7AFF8A31}"/>
              </a:ext>
            </a:extLst>
          </p:cNvPr>
          <p:cNvSpPr txBox="1"/>
          <p:nvPr/>
        </p:nvSpPr>
        <p:spPr>
          <a:xfrm>
            <a:off x="8095036" y="6574136"/>
            <a:ext cx="7886700" cy="184666"/>
          </a:xfrm>
          <a:prstGeom prst="rect">
            <a:avLst/>
          </a:prstGeom>
          <a:noFill/>
        </p:spPr>
        <p:txBody>
          <a:bodyPr wrap="square">
            <a:spAutoFit/>
          </a:bodyPr>
          <a:lstStyle/>
          <a:p>
            <a:r>
              <a:rPr lang="nl-NL" sz="600">
                <a:hlinkClick r:id="rId3"/>
              </a:rPr>
              <a:t>https://fd.nl/economie/1473940/uwv-geen-zzp-verzekering-voordat-achterstanden-zijn-weggewerkt</a:t>
            </a:r>
            <a:r>
              <a:rPr lang="nl-NL" sz="600"/>
              <a:t> </a:t>
            </a:r>
          </a:p>
        </p:txBody>
      </p:sp>
    </p:spTree>
    <p:extLst>
      <p:ext uri="{BB962C8B-B14F-4D97-AF65-F5344CB8AC3E}">
        <p14:creationId xmlns:p14="http://schemas.microsoft.com/office/powerpoint/2010/main" val="1388564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99FDF7D-717F-6648-64B9-319B941E1C4A}"/>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78CEB912-13F9-0D04-7749-536906E442B2}"/>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5A3401B5-4967-B07A-6951-4E1A30EBFFBE}"/>
              </a:ext>
            </a:extLst>
          </p:cNvPr>
          <p:cNvSpPr>
            <a:spLocks noGrp="1"/>
          </p:cNvSpPr>
          <p:nvPr>
            <p:ph type="sldNum" sz="quarter" idx="12"/>
          </p:nvPr>
        </p:nvSpPr>
        <p:spPr/>
        <p:txBody>
          <a:bodyPr/>
          <a:lstStyle/>
          <a:p>
            <a:fld id="{B502C9A5-716F-45E6-800B-D4D02CE26F90}" type="slidenum">
              <a:rPr lang="nl-NL" smtClean="0"/>
              <a:t>47</a:t>
            </a:fld>
            <a:endParaRPr lang="nl-NL"/>
          </a:p>
        </p:txBody>
      </p:sp>
      <p:pic>
        <p:nvPicPr>
          <p:cNvPr id="14" name="Afbeelding 13">
            <a:extLst>
              <a:ext uri="{FF2B5EF4-FFF2-40B4-BE49-F238E27FC236}">
                <a16:creationId xmlns:a16="http://schemas.microsoft.com/office/drawing/2014/main" id="{6A34AC76-F4D1-CD6B-8929-0CBB501DE239}"/>
              </a:ext>
            </a:extLst>
          </p:cNvPr>
          <p:cNvPicPr>
            <a:picLocks noChangeAspect="1"/>
          </p:cNvPicPr>
          <p:nvPr/>
        </p:nvPicPr>
        <p:blipFill>
          <a:blip r:embed="rId2"/>
          <a:stretch>
            <a:fillRect/>
          </a:stretch>
        </p:blipFill>
        <p:spPr>
          <a:xfrm>
            <a:off x="4461521" y="0"/>
            <a:ext cx="3268957" cy="6858000"/>
          </a:xfrm>
          <a:prstGeom prst="rect">
            <a:avLst/>
          </a:prstGeom>
        </p:spPr>
      </p:pic>
      <p:sp>
        <p:nvSpPr>
          <p:cNvPr id="16" name="Tekstvak 15">
            <a:extLst>
              <a:ext uri="{FF2B5EF4-FFF2-40B4-BE49-F238E27FC236}">
                <a16:creationId xmlns:a16="http://schemas.microsoft.com/office/drawing/2014/main" id="{1F7C2C0D-61B5-2A74-5CDC-27B4713A10D8}"/>
              </a:ext>
            </a:extLst>
          </p:cNvPr>
          <p:cNvSpPr txBox="1"/>
          <p:nvPr/>
        </p:nvSpPr>
        <p:spPr>
          <a:xfrm>
            <a:off x="308727" y="6396335"/>
            <a:ext cx="4234992" cy="338554"/>
          </a:xfrm>
          <a:prstGeom prst="rect">
            <a:avLst/>
          </a:prstGeom>
          <a:noFill/>
        </p:spPr>
        <p:txBody>
          <a:bodyPr wrap="square">
            <a:spAutoFit/>
          </a:bodyPr>
          <a:lstStyle/>
          <a:p>
            <a:r>
              <a:rPr lang="nl-NL" sz="800" dirty="0">
                <a:hlinkClick r:id="rId3"/>
              </a:rPr>
              <a:t>https://www.trouw.nl/duurzaamheid-economie/beoordeling-arbeidsongeschiktheid-door-uwv-duurt-nog-steeds-te-lang~b4e6dd3b/</a:t>
            </a:r>
            <a:r>
              <a:rPr lang="nl-NL" sz="800" dirty="0"/>
              <a:t> </a:t>
            </a:r>
          </a:p>
        </p:txBody>
      </p:sp>
    </p:spTree>
    <p:extLst>
      <p:ext uri="{BB962C8B-B14F-4D97-AF65-F5344CB8AC3E}">
        <p14:creationId xmlns:p14="http://schemas.microsoft.com/office/powerpoint/2010/main" val="894286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50EEB99-AC49-84B8-7104-1870FE762EFE}"/>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101D2A78-6203-CC71-4588-1B31642089C5}"/>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BB19C924-E298-D354-33B4-C01F6E1885F3}"/>
              </a:ext>
            </a:extLst>
          </p:cNvPr>
          <p:cNvSpPr>
            <a:spLocks noGrp="1"/>
          </p:cNvSpPr>
          <p:nvPr>
            <p:ph type="sldNum" sz="quarter" idx="12"/>
          </p:nvPr>
        </p:nvSpPr>
        <p:spPr/>
        <p:txBody>
          <a:bodyPr/>
          <a:lstStyle/>
          <a:p>
            <a:fld id="{B502C9A5-716F-45E6-800B-D4D02CE26F90}" type="slidenum">
              <a:rPr lang="nl-NL" smtClean="0"/>
              <a:t>48</a:t>
            </a:fld>
            <a:endParaRPr lang="nl-NL"/>
          </a:p>
        </p:txBody>
      </p:sp>
      <p:sp>
        <p:nvSpPr>
          <p:cNvPr id="13" name="Tekstvak 12">
            <a:extLst>
              <a:ext uri="{FF2B5EF4-FFF2-40B4-BE49-F238E27FC236}">
                <a16:creationId xmlns:a16="http://schemas.microsoft.com/office/drawing/2014/main" id="{0797A443-BD22-90B1-F459-0234AD7DDD71}"/>
              </a:ext>
            </a:extLst>
          </p:cNvPr>
          <p:cNvSpPr txBox="1"/>
          <p:nvPr/>
        </p:nvSpPr>
        <p:spPr>
          <a:xfrm>
            <a:off x="206237" y="6433475"/>
            <a:ext cx="6495220" cy="246221"/>
          </a:xfrm>
          <a:prstGeom prst="rect">
            <a:avLst/>
          </a:prstGeom>
          <a:noFill/>
        </p:spPr>
        <p:txBody>
          <a:bodyPr wrap="square">
            <a:spAutoFit/>
          </a:bodyPr>
          <a:lstStyle/>
          <a:p>
            <a:r>
              <a:rPr lang="nl-NL" sz="1000">
                <a:hlinkClick r:id="rId2"/>
              </a:rPr>
              <a:t>https://www.stvda.nl/nl/thema/sociale-zekerheid-en-zorg/aov-zelfstandigen</a:t>
            </a:r>
            <a:r>
              <a:rPr lang="nl-NL" sz="1000"/>
              <a:t> </a:t>
            </a:r>
          </a:p>
        </p:txBody>
      </p:sp>
      <p:pic>
        <p:nvPicPr>
          <p:cNvPr id="7" name="Afbeelding 6">
            <a:extLst>
              <a:ext uri="{FF2B5EF4-FFF2-40B4-BE49-F238E27FC236}">
                <a16:creationId xmlns:a16="http://schemas.microsoft.com/office/drawing/2014/main" id="{3061FA19-2B20-03DF-7C50-D58A9E0A185F}"/>
              </a:ext>
            </a:extLst>
          </p:cNvPr>
          <p:cNvPicPr>
            <a:picLocks noChangeAspect="1"/>
          </p:cNvPicPr>
          <p:nvPr/>
        </p:nvPicPr>
        <p:blipFill>
          <a:blip r:embed="rId3"/>
          <a:stretch>
            <a:fillRect/>
          </a:stretch>
        </p:blipFill>
        <p:spPr>
          <a:xfrm>
            <a:off x="0" y="2257881"/>
            <a:ext cx="12192000" cy="2342237"/>
          </a:xfrm>
          <a:prstGeom prst="rect">
            <a:avLst/>
          </a:prstGeom>
        </p:spPr>
      </p:pic>
    </p:spTree>
    <p:extLst>
      <p:ext uri="{BB962C8B-B14F-4D97-AF65-F5344CB8AC3E}">
        <p14:creationId xmlns:p14="http://schemas.microsoft.com/office/powerpoint/2010/main" val="303583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493501"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rtl="0">
              <a:buFont typeface="Arial" panose="020B0604020202020204" pitchFamily="34" charset="0"/>
              <a:buChar char="•"/>
            </a:pPr>
            <a:r>
              <a:rPr lang="nl-NL" sz="1900">
                <a:ea typeface="Verdana"/>
              </a:rPr>
              <a:t>Voorstel ‘Keuze voor zekerheid’ van Stichting van de Arbeid - maart 2020</a:t>
            </a:r>
          </a:p>
          <a:p>
            <a:pPr marL="217170" indent="-217170" rtl="0">
              <a:buFont typeface="Arial" panose="020B0604020202020204" pitchFamily="34" charset="0"/>
              <a:buChar char="•"/>
            </a:pPr>
            <a:r>
              <a:rPr lang="nl-NL" sz="1900">
                <a:ea typeface="Verdana"/>
              </a:rPr>
              <a:t>Kamerbrief over voortgang uitwerking arbeidsmarktpakket - april 2023</a:t>
            </a:r>
          </a:p>
          <a:p>
            <a:pPr marL="217170" indent="-217170" rtl="0">
              <a:buFont typeface="Arial" panose="020B0604020202020204" pitchFamily="34" charset="0"/>
              <a:buChar char="•"/>
            </a:pPr>
            <a:r>
              <a:rPr lang="nl-NL" sz="1900">
                <a:ea typeface="Verdana"/>
              </a:rPr>
              <a:t>UWV en Belastingdienst geplande uitvoerders</a:t>
            </a:r>
          </a:p>
          <a:p>
            <a:pPr marL="217170" indent="-217170">
              <a:buFont typeface="Arial" panose="020B0604020202020204" pitchFamily="34" charset="0"/>
              <a:buChar char="•"/>
            </a:pPr>
            <a:r>
              <a:rPr lang="nl-NL" sz="1900">
                <a:ea typeface="Verdana"/>
              </a:rPr>
              <a:t>Maximale uitkering € 1.995 bruto per maand / € 25.855 per jaar (incl. vakantiegeld)</a:t>
            </a:r>
          </a:p>
          <a:p>
            <a:pPr marL="217170" indent="-217170">
              <a:buFont typeface="Arial" panose="020B0604020202020204" pitchFamily="34" charset="0"/>
              <a:buChar char="•"/>
            </a:pPr>
            <a:endParaRPr lang="nl-NL" sz="1900">
              <a:ea typeface="Verdana"/>
            </a:endParaRPr>
          </a:p>
          <a:p>
            <a:pPr marL="217170" indent="-217170" rtl="0">
              <a:buFont typeface="Arial" panose="020B0604020202020204" pitchFamily="34" charset="0"/>
              <a:buChar char="•"/>
            </a:pPr>
            <a:endParaRPr lang="nl-NL" sz="1900">
              <a:ea typeface="Verdana"/>
            </a:endParaRPr>
          </a:p>
          <a:p>
            <a:pPr marL="217170" indent="-217170" rtl="0">
              <a:buFont typeface="Arial" panose="020B0604020202020204" pitchFamily="34" charset="0"/>
              <a:buChar char="•"/>
            </a:pPr>
            <a:endParaRPr lang="nl-NL" sz="1900">
              <a:ea typeface="Verdana"/>
            </a:endParaRPr>
          </a:p>
          <a:p>
            <a:pPr marL="217170" indent="-217170"/>
            <a:endParaRPr lang="nl-NL" sz="1900">
              <a:ea typeface="Verdana"/>
            </a:endParaRP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49</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Tree>
    <p:extLst>
      <p:ext uri="{BB962C8B-B14F-4D97-AF65-F5344CB8AC3E}">
        <p14:creationId xmlns:p14="http://schemas.microsoft.com/office/powerpoint/2010/main" val="167806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nl-NL" sz="3200">
                <a:latin typeface="Intro Bold Caps" panose="02000000000000000000" pitchFamily="2" charset="0"/>
              </a:rPr>
              <a:t>Intro</a:t>
            </a:r>
          </a:p>
        </p:txBody>
      </p:sp>
      <p:sp>
        <p:nvSpPr>
          <p:cNvPr id="13" name="Vertical Text Placeholder 12"/>
          <p:cNvSpPr>
            <a:spLocks noGrp="1"/>
          </p:cNvSpPr>
          <p:nvPr>
            <p:ph type="body" orient="vert" idx="1"/>
          </p:nvPr>
        </p:nvSpPr>
        <p:spPr/>
        <p:txBody>
          <a:bodyPr vert="horz" lIns="0" tIns="0" rIns="0" bIns="0" rtlCol="0" anchor="t">
            <a:noAutofit/>
          </a:bodyPr>
          <a:lstStyle/>
          <a:p>
            <a:pPr marL="217170" indent="-217170"/>
            <a:r>
              <a:rPr lang="nl-NL" sz="2000">
                <a:latin typeface="+mn-lt"/>
              </a:rPr>
              <a:t>Wat zie je? </a:t>
            </a:r>
            <a:endParaRPr lang="en-US"/>
          </a:p>
          <a:p>
            <a:pPr lvl="2"/>
            <a:r>
              <a:rPr lang="nl-NL" sz="2000">
                <a:latin typeface="+mn-lt"/>
              </a:rPr>
              <a:t>Video – slides – </a:t>
            </a:r>
            <a:r>
              <a:rPr lang="nl-NL" sz="2000"/>
              <a:t>‘Privé en openbare chat’ </a:t>
            </a:r>
            <a:r>
              <a:rPr lang="nl-NL" sz="2000">
                <a:latin typeface="+mn-lt"/>
              </a:rPr>
              <a:t>– moderators</a:t>
            </a:r>
          </a:p>
          <a:p>
            <a:pPr lvl="2"/>
            <a:endParaRPr lang="nl-NL" sz="2000">
              <a:latin typeface="+mn-lt"/>
            </a:endParaRPr>
          </a:p>
          <a:p>
            <a:pPr marL="217170" indent="-217170"/>
            <a:r>
              <a:rPr lang="nl-NL" sz="2000">
                <a:latin typeface="+mn-lt"/>
              </a:rPr>
              <a:t>Onderwerpen:</a:t>
            </a:r>
            <a:endParaRPr lang="nl-NL" sz="2000">
              <a:latin typeface="+mn-lt"/>
              <a:ea typeface="Verdana"/>
            </a:endParaRPr>
          </a:p>
          <a:p>
            <a:pPr lvl="1"/>
            <a:r>
              <a:rPr lang="nl-NL" sz="2000">
                <a:latin typeface="+mn-lt"/>
              </a:rPr>
              <a:t>Prinsjesdag 2023 (kort)</a:t>
            </a:r>
            <a:endParaRPr lang="nl-NL" sz="2000">
              <a:latin typeface="+mn-lt"/>
              <a:ea typeface="Verdana"/>
            </a:endParaRPr>
          </a:p>
          <a:p>
            <a:pPr lvl="1"/>
            <a:r>
              <a:rPr lang="nl-NL" sz="2000">
                <a:latin typeface="+mn-lt"/>
              </a:rPr>
              <a:t>Ontwikkelingen verplichte AOV (</a:t>
            </a:r>
            <a:r>
              <a:rPr lang="nl-NL" sz="2000" b="1" err="1">
                <a:latin typeface="+mn-lt"/>
              </a:rPr>
              <a:t>A</a:t>
            </a:r>
            <a:r>
              <a:rPr lang="nl-NL" sz="2000" err="1">
                <a:latin typeface="+mn-lt"/>
              </a:rPr>
              <a:t>rbeids</a:t>
            </a:r>
            <a:r>
              <a:rPr lang="nl-NL" sz="2000" b="1" err="1">
                <a:latin typeface="+mn-lt"/>
              </a:rPr>
              <a:t>O</a:t>
            </a:r>
            <a:r>
              <a:rPr lang="nl-NL" sz="2000" err="1">
                <a:latin typeface="+mn-lt"/>
              </a:rPr>
              <a:t>ngeschiktheids</a:t>
            </a:r>
            <a:r>
              <a:rPr lang="nl-NL" sz="2000" b="1" err="1">
                <a:latin typeface="+mn-lt"/>
              </a:rPr>
              <a:t>V</a:t>
            </a:r>
            <a:r>
              <a:rPr lang="nl-NL" sz="2000" err="1">
                <a:latin typeface="+mn-lt"/>
              </a:rPr>
              <a:t>erzekering</a:t>
            </a:r>
            <a:r>
              <a:rPr lang="nl-NL" sz="2000">
                <a:latin typeface="+mn-lt"/>
              </a:rPr>
              <a:t>)</a:t>
            </a:r>
          </a:p>
          <a:p>
            <a:pPr lvl="1"/>
            <a:r>
              <a:rPr lang="nl-NL" sz="2000">
                <a:latin typeface="+mn-lt"/>
              </a:rPr>
              <a:t>Zelf het risico van arbeidsongeschiktheid afdekken</a:t>
            </a:r>
          </a:p>
          <a:p>
            <a:pPr lvl="1"/>
            <a:r>
              <a:rPr lang="nl-NL" sz="2000">
                <a:latin typeface="+mn-lt"/>
              </a:rPr>
              <a:t>Rekenvoorbeelden</a:t>
            </a:r>
          </a:p>
          <a:p>
            <a:pPr lvl="1"/>
            <a:r>
              <a:rPr lang="nl-NL" sz="2000">
                <a:latin typeface="+mn-lt"/>
              </a:rPr>
              <a:t>Vraag maar raak!</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32F0-7F4F-466F-9B23-BB067E471D39}" type="datetime1">
              <a:rPr kumimoji="0" lang="nl-NL" sz="1200" b="0" i="0" u="none" strike="noStrike" kern="1200" cap="none" spc="0" normalizeH="0" baseline="0" noProof="0" smtClean="0">
                <a:ln>
                  <a:noFill/>
                </a:ln>
                <a:solidFill>
                  <a:srgbClr val="FFFFFF">
                    <a:lumMod val="50000"/>
                  </a:srgbClr>
                </a:solidFill>
                <a:effectLst/>
                <a:uLnTx/>
                <a:uFillTx/>
                <a:latin typeface="Intro Regular"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25-09-2023</a:t>
            </a:fld>
            <a:endPar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rPr>
              <a:t>(VERGEET NIET DE VOETTEKST AAN DE PASSEN!)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srgbClr val="FFFFFF">
                    <a:lumMod val="50000"/>
                  </a:srgbClr>
                </a:solidFill>
                <a:effectLst/>
                <a:uLnTx/>
                <a:uFillTx/>
                <a:latin typeface="Intro Regular"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endParaRPr>
          </a:p>
        </p:txBody>
      </p:sp>
      <p:sp>
        <p:nvSpPr>
          <p:cNvPr id="2" name="Text Placeholder 1"/>
          <p:cNvSpPr>
            <a:spLocks noGrp="1"/>
          </p:cNvSpPr>
          <p:nvPr>
            <p:ph type="body" sz="quarter" idx="13"/>
          </p:nvPr>
        </p:nvSpPr>
        <p:spPr/>
        <p:txBody>
          <a:bodyPr/>
          <a:lstStyle/>
          <a:p>
            <a:r>
              <a:rPr lang="nl-NL"/>
              <a:t>AOV voor zzp’ers - Slim omgaan met de aanstaande AOV-verplichting</a:t>
            </a:r>
          </a:p>
        </p:txBody>
      </p:sp>
    </p:spTree>
    <p:extLst>
      <p:ext uri="{BB962C8B-B14F-4D97-AF65-F5344CB8AC3E}">
        <p14:creationId xmlns:p14="http://schemas.microsoft.com/office/powerpoint/2010/main" val="2262048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493501"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rtl="0">
              <a:buFont typeface="Arial" panose="020B0604020202020204" pitchFamily="34" charset="0"/>
              <a:buChar char="•"/>
            </a:pPr>
            <a:r>
              <a:rPr lang="nl-NL" sz="1900">
                <a:ea typeface="Verdana"/>
              </a:rPr>
              <a:t>Voorstel ‘Keuze voor zekerheid’ van Stichting van de Arbeid - maart 2020</a:t>
            </a:r>
          </a:p>
          <a:p>
            <a:pPr marL="217170" indent="-217170" rtl="0">
              <a:buFont typeface="Arial" panose="020B0604020202020204" pitchFamily="34" charset="0"/>
              <a:buChar char="•"/>
            </a:pPr>
            <a:r>
              <a:rPr lang="nl-NL" sz="1900">
                <a:ea typeface="Verdana"/>
              </a:rPr>
              <a:t>Kamerbrief over voortgang uitwerking arbeidsmarktpakket - april 2023</a:t>
            </a:r>
          </a:p>
          <a:p>
            <a:pPr marL="217170" indent="-217170" rtl="0">
              <a:buFont typeface="Arial" panose="020B0604020202020204" pitchFamily="34" charset="0"/>
              <a:buChar char="•"/>
            </a:pPr>
            <a:r>
              <a:rPr lang="nl-NL" sz="1900">
                <a:ea typeface="Verdana"/>
              </a:rPr>
              <a:t>UWV en Belastingdienst geplande uitvoerders</a:t>
            </a:r>
          </a:p>
          <a:p>
            <a:pPr marL="217170" indent="-217170" rtl="0">
              <a:buFont typeface="Arial" panose="020B0604020202020204" pitchFamily="34" charset="0"/>
              <a:buChar char="•"/>
            </a:pPr>
            <a:r>
              <a:rPr lang="nl-NL" sz="1900">
                <a:ea typeface="Verdana"/>
              </a:rPr>
              <a:t>Maximale uitkering € 1.995 bruto per maand / € 25.855 per jaar (incl. </a:t>
            </a:r>
            <a:r>
              <a:rPr lang="nl-NL" sz="1900" err="1">
                <a:ea typeface="Verdana"/>
              </a:rPr>
              <a:t>vak.geld</a:t>
            </a:r>
            <a:r>
              <a:rPr lang="nl-NL" sz="1900">
                <a:ea typeface="Verdana"/>
              </a:rPr>
              <a:t>)</a:t>
            </a:r>
          </a:p>
          <a:p>
            <a:pPr marL="217170" indent="-217170" rtl="0">
              <a:buFont typeface="Arial" panose="020B0604020202020204" pitchFamily="34" charset="0"/>
              <a:buChar char="•"/>
            </a:pPr>
            <a:r>
              <a:rPr lang="nl-NL" sz="1900">
                <a:ea typeface="Verdana"/>
              </a:rPr>
              <a:t>Premie 7,5% - 8% over </a:t>
            </a:r>
            <a:r>
              <a:rPr lang="nl-NL" sz="1900" b="1">
                <a:ea typeface="Verdana"/>
              </a:rPr>
              <a:t>maximaal</a:t>
            </a:r>
            <a:r>
              <a:rPr lang="nl-NL" sz="1900">
                <a:ea typeface="Verdana"/>
              </a:rPr>
              <a:t> € 36.973 (ondernemersinkomen / winst)</a:t>
            </a:r>
          </a:p>
          <a:p>
            <a:pPr marL="0" indent="0" rtl="0">
              <a:buNone/>
            </a:pPr>
            <a:r>
              <a:rPr lang="nl-NL" sz="1900">
                <a:ea typeface="Verdana"/>
              </a:rPr>
              <a:t> </a:t>
            </a:r>
          </a:p>
          <a:p>
            <a:pPr marL="0" indent="0" rtl="0">
              <a:buNone/>
            </a:pPr>
            <a:r>
              <a:rPr lang="nl-NL" sz="1900">
                <a:ea typeface="Verdana"/>
              </a:rPr>
              <a:t>				</a:t>
            </a:r>
          </a:p>
          <a:p>
            <a:pPr marL="217170" indent="-217170" rtl="0">
              <a:buFont typeface="Arial" panose="020B0604020202020204" pitchFamily="34" charset="0"/>
              <a:buChar char="•"/>
            </a:pPr>
            <a:endParaRPr lang="nl-NL" sz="1900">
              <a:ea typeface="Verdana"/>
            </a:endParaRPr>
          </a:p>
          <a:p>
            <a:pPr marL="217170" indent="-217170"/>
            <a:endParaRPr lang="nl-NL" sz="1900">
              <a:ea typeface="Verdana"/>
            </a:endParaRP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50</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
        <p:nvSpPr>
          <p:cNvPr id="9" name="Tekstvak 8">
            <a:extLst>
              <a:ext uri="{FF2B5EF4-FFF2-40B4-BE49-F238E27FC236}">
                <a16:creationId xmlns:a16="http://schemas.microsoft.com/office/drawing/2014/main" id="{751A921E-A4C5-6B2A-6FF0-A9D6B3C571AF}"/>
              </a:ext>
            </a:extLst>
          </p:cNvPr>
          <p:cNvSpPr txBox="1"/>
          <p:nvPr/>
        </p:nvSpPr>
        <p:spPr>
          <a:xfrm>
            <a:off x="325507" y="6415157"/>
            <a:ext cx="7866820" cy="246221"/>
          </a:xfrm>
          <a:prstGeom prst="rect">
            <a:avLst/>
          </a:prstGeom>
          <a:noFill/>
        </p:spPr>
        <p:txBody>
          <a:bodyPr wrap="square">
            <a:spAutoFit/>
          </a:bodyPr>
          <a:lstStyle/>
          <a:p>
            <a:r>
              <a:rPr lang="nl-NL" sz="1000">
                <a:hlinkClick r:id="rId2"/>
              </a:rPr>
              <a:t>https://www.zipconomy.nl/2023/04/dit-gaat-de-verplichte-aov-voor-zelfstandigen-kosten-en-uitkeren/</a:t>
            </a:r>
            <a:r>
              <a:rPr lang="nl-NL" sz="1000"/>
              <a:t> </a:t>
            </a:r>
          </a:p>
        </p:txBody>
      </p:sp>
    </p:spTree>
    <p:extLst>
      <p:ext uri="{BB962C8B-B14F-4D97-AF65-F5344CB8AC3E}">
        <p14:creationId xmlns:p14="http://schemas.microsoft.com/office/powerpoint/2010/main" val="196784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3AE7A-3B9A-3E1A-766C-F86C9F3DF72D}"/>
              </a:ext>
            </a:extLst>
          </p:cNvPr>
          <p:cNvSpPr>
            <a:spLocks noGrp="1"/>
          </p:cNvSpPr>
          <p:nvPr>
            <p:ph type="title"/>
          </p:nvPr>
        </p:nvSpPr>
        <p:spPr>
          <a:xfrm>
            <a:off x="698500" y="798650"/>
            <a:ext cx="10964964" cy="490400"/>
          </a:xfrm>
        </p:spPr>
        <p:txBody>
          <a:bodyPr/>
          <a:lstStyle/>
          <a:p>
            <a:r>
              <a:rPr lang="nl-NL"/>
              <a:t>Plannen verplichte AOV</a:t>
            </a:r>
          </a:p>
        </p:txBody>
      </p:sp>
      <p:sp>
        <p:nvSpPr>
          <p:cNvPr id="3" name="Tijdelijke aanduiding voor verticale tekst 2">
            <a:extLst>
              <a:ext uri="{FF2B5EF4-FFF2-40B4-BE49-F238E27FC236}">
                <a16:creationId xmlns:a16="http://schemas.microsoft.com/office/drawing/2014/main" id="{6D51795E-F6D1-E03A-60EA-6F69CEA9A868}"/>
              </a:ext>
            </a:extLst>
          </p:cNvPr>
          <p:cNvSpPr>
            <a:spLocks noGrp="1"/>
          </p:cNvSpPr>
          <p:nvPr>
            <p:ph type="body" orient="vert" idx="1"/>
          </p:nvPr>
        </p:nvSpPr>
        <p:spPr>
          <a:xfrm>
            <a:off x="698499" y="1688192"/>
            <a:ext cx="11493501" cy="4147143"/>
          </a:xfrm>
        </p:spPr>
        <p:txBody>
          <a:bodyPr vert="horz" lIns="0" tIns="0" rIns="0" bIns="0" rtlCol="0" anchor="t">
            <a:noAutofit/>
          </a:bodyPr>
          <a:lstStyle/>
          <a:p>
            <a:pPr marL="217170" indent="-217170" rtl="0">
              <a:buFont typeface="Arial" panose="020B0604020202020204" pitchFamily="34" charset="0"/>
              <a:buChar char="•"/>
            </a:pPr>
            <a:r>
              <a:rPr lang="nl-NL" sz="1900">
                <a:ea typeface="Verdana"/>
              </a:rPr>
              <a:t>Pensioenakkoord - juni 2019</a:t>
            </a:r>
          </a:p>
          <a:p>
            <a:pPr marL="217170" indent="-217170" rtl="0">
              <a:buFont typeface="Arial" panose="020B0604020202020204" pitchFamily="34" charset="0"/>
              <a:buChar char="•"/>
            </a:pPr>
            <a:r>
              <a:rPr lang="nl-NL" sz="1900">
                <a:ea typeface="Verdana"/>
              </a:rPr>
              <a:t>Voorstel ‘Keuze voor zekerheid’ van Stichting van de Arbeid - maart 2020</a:t>
            </a:r>
          </a:p>
          <a:p>
            <a:pPr marL="217170" indent="-217170" rtl="0">
              <a:buFont typeface="Arial" panose="020B0604020202020204" pitchFamily="34" charset="0"/>
              <a:buChar char="•"/>
            </a:pPr>
            <a:r>
              <a:rPr lang="nl-NL" sz="1900">
                <a:ea typeface="Verdana"/>
              </a:rPr>
              <a:t>Kamerbrief over voortgang uitwerking arbeidsmarktpakket - april 2023</a:t>
            </a:r>
          </a:p>
          <a:p>
            <a:pPr marL="217170" indent="-217170" rtl="0">
              <a:buFont typeface="Arial" panose="020B0604020202020204" pitchFamily="34" charset="0"/>
              <a:buChar char="•"/>
            </a:pPr>
            <a:r>
              <a:rPr lang="nl-NL" sz="1900">
                <a:ea typeface="Verdana"/>
              </a:rPr>
              <a:t>UWV en Belastingdienst geplande uitvoerders</a:t>
            </a:r>
          </a:p>
          <a:p>
            <a:pPr marL="217170" indent="-217170" rtl="0">
              <a:buFont typeface="Arial" panose="020B0604020202020204" pitchFamily="34" charset="0"/>
              <a:buChar char="•"/>
            </a:pPr>
            <a:r>
              <a:rPr lang="nl-NL" sz="1900">
                <a:ea typeface="Verdana"/>
              </a:rPr>
              <a:t>Maximale uitkering € 1.995 bruto per maand / € 25.855 per jaar (incl. </a:t>
            </a:r>
            <a:r>
              <a:rPr lang="nl-NL" sz="1900" err="1">
                <a:ea typeface="Verdana"/>
              </a:rPr>
              <a:t>vak.geld</a:t>
            </a:r>
            <a:r>
              <a:rPr lang="nl-NL" sz="1900">
                <a:ea typeface="Verdana"/>
              </a:rPr>
              <a:t>) </a:t>
            </a:r>
          </a:p>
          <a:p>
            <a:pPr marL="217170" indent="-217170" rtl="0">
              <a:buFont typeface="Arial" panose="020B0604020202020204" pitchFamily="34" charset="0"/>
              <a:buChar char="•"/>
            </a:pPr>
            <a:r>
              <a:rPr lang="nl-NL" sz="1900">
                <a:ea typeface="Verdana"/>
              </a:rPr>
              <a:t>Premie 7,5% - 8% over maximaal € 36.973 (ondernemersinkomen / winst)</a:t>
            </a:r>
          </a:p>
          <a:p>
            <a:pPr marL="0" indent="0" rtl="0">
              <a:buNone/>
            </a:pPr>
            <a:r>
              <a:rPr lang="nl-NL" sz="1900">
                <a:ea typeface="Verdana"/>
              </a:rPr>
              <a:t> </a:t>
            </a:r>
          </a:p>
          <a:p>
            <a:pPr marL="0" indent="0" rtl="0">
              <a:buNone/>
            </a:pPr>
            <a:r>
              <a:rPr lang="nl-NL" sz="1900">
                <a:ea typeface="Verdana"/>
              </a:rPr>
              <a:t>				</a:t>
            </a:r>
            <a:r>
              <a:rPr lang="nl-NL" sz="1900" b="1">
                <a:solidFill>
                  <a:srgbClr val="003B5A"/>
                </a:solidFill>
                <a:ea typeface="Verdana"/>
              </a:rPr>
              <a:t>Premie € 231 - € 246 per maand </a:t>
            </a:r>
            <a:r>
              <a:rPr lang="nl-NL" sz="1900">
                <a:ea typeface="Verdana"/>
              </a:rPr>
              <a:t>(fiscaal aftrekbaar)</a:t>
            </a:r>
          </a:p>
          <a:p>
            <a:pPr marL="217170" indent="-217170" rtl="0">
              <a:buFont typeface="Arial" panose="020B0604020202020204" pitchFamily="34" charset="0"/>
              <a:buChar char="•"/>
            </a:pPr>
            <a:endParaRPr lang="nl-NL" sz="1900">
              <a:ea typeface="Verdana"/>
            </a:endParaRPr>
          </a:p>
          <a:p>
            <a:pPr marL="217170" indent="-217170" rtl="0">
              <a:buFont typeface="Arial" panose="020B0604020202020204" pitchFamily="34" charset="0"/>
              <a:buChar char="•"/>
            </a:pPr>
            <a:endParaRPr lang="nl-NL" sz="1900">
              <a:ea typeface="Verdana"/>
            </a:endParaRPr>
          </a:p>
          <a:p>
            <a:pPr marL="217170" indent="-217170"/>
            <a:endParaRPr lang="nl-NL" sz="1900">
              <a:ea typeface="Verdana"/>
            </a:endParaRPr>
          </a:p>
          <a:p>
            <a:pPr marL="217170" indent="-217170"/>
            <a:endParaRPr lang="nl-NL" sz="1900">
              <a:ea typeface="Verdana"/>
            </a:endParaRPr>
          </a:p>
          <a:p>
            <a:pPr marL="0" indent="0">
              <a:buNone/>
            </a:pPr>
            <a:endParaRPr lang="nl-NL" sz="1900">
              <a:ea typeface="Verdana"/>
            </a:endParaRPr>
          </a:p>
        </p:txBody>
      </p:sp>
      <p:sp>
        <p:nvSpPr>
          <p:cNvPr id="4" name="Tijdelijke aanduiding voor datum 3">
            <a:extLst>
              <a:ext uri="{FF2B5EF4-FFF2-40B4-BE49-F238E27FC236}">
                <a16:creationId xmlns:a16="http://schemas.microsoft.com/office/drawing/2014/main" id="{56CB7A07-C9BB-1F00-66FE-D8CE785DED51}"/>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4803607-C61A-2388-5482-B6F8A44D6204}"/>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ABF834C6-309A-6BEB-2EAA-964ED8B44378}"/>
              </a:ext>
            </a:extLst>
          </p:cNvPr>
          <p:cNvSpPr>
            <a:spLocks noGrp="1"/>
          </p:cNvSpPr>
          <p:nvPr>
            <p:ph type="sldNum" sz="quarter" idx="12"/>
          </p:nvPr>
        </p:nvSpPr>
        <p:spPr/>
        <p:txBody>
          <a:bodyPr/>
          <a:lstStyle/>
          <a:p>
            <a:fld id="{B502C9A5-716F-45E6-800B-D4D02CE26F90}" type="slidenum">
              <a:rPr lang="nl-NL" smtClean="0"/>
              <a:t>51</a:t>
            </a:fld>
            <a:endParaRPr lang="nl-NL"/>
          </a:p>
        </p:txBody>
      </p:sp>
      <p:sp>
        <p:nvSpPr>
          <p:cNvPr id="7" name="Tijdelijke aanduiding voor tekst 6">
            <a:extLst>
              <a:ext uri="{FF2B5EF4-FFF2-40B4-BE49-F238E27FC236}">
                <a16:creationId xmlns:a16="http://schemas.microsoft.com/office/drawing/2014/main" id="{45B904F8-5F58-E523-24BA-13561EEFCA3E}"/>
              </a:ext>
            </a:extLst>
          </p:cNvPr>
          <p:cNvSpPr>
            <a:spLocks noGrp="1"/>
          </p:cNvSpPr>
          <p:nvPr>
            <p:ph type="body" sz="quarter" idx="13"/>
          </p:nvPr>
        </p:nvSpPr>
        <p:spPr/>
        <p:txBody>
          <a:bodyPr/>
          <a:lstStyle/>
          <a:p>
            <a:r>
              <a:rPr lang="nl-NL"/>
              <a:t>AOV voor zzp’ers - Slim omgaan met de aanstaande AOV-verplichting</a:t>
            </a:r>
          </a:p>
        </p:txBody>
      </p:sp>
      <p:sp>
        <p:nvSpPr>
          <p:cNvPr id="9" name="Tekstvak 8">
            <a:extLst>
              <a:ext uri="{FF2B5EF4-FFF2-40B4-BE49-F238E27FC236}">
                <a16:creationId xmlns:a16="http://schemas.microsoft.com/office/drawing/2014/main" id="{751A921E-A4C5-6B2A-6FF0-A9D6B3C571AF}"/>
              </a:ext>
            </a:extLst>
          </p:cNvPr>
          <p:cNvSpPr txBox="1"/>
          <p:nvPr/>
        </p:nvSpPr>
        <p:spPr>
          <a:xfrm>
            <a:off x="434838" y="6138863"/>
            <a:ext cx="7866820" cy="400110"/>
          </a:xfrm>
          <a:prstGeom prst="rect">
            <a:avLst/>
          </a:prstGeom>
          <a:noFill/>
        </p:spPr>
        <p:txBody>
          <a:bodyPr wrap="square">
            <a:spAutoFit/>
          </a:bodyPr>
          <a:lstStyle/>
          <a:p>
            <a:r>
              <a:rPr lang="nl-NL" sz="1000">
                <a:hlinkClick r:id="rId2"/>
              </a:rPr>
              <a:t>https://www.zipconomy.nl/2023/04/dit-gaat-de-verplichte-aov-voor-zelfstandigen-kosten-en-uitkeren/</a:t>
            </a:r>
            <a:r>
              <a:rPr lang="nl-NL" sz="1000"/>
              <a:t> </a:t>
            </a:r>
          </a:p>
          <a:p>
            <a:r>
              <a:rPr lang="nl-NL" sz="1000">
                <a:hlinkClick r:id="rId3"/>
              </a:rPr>
              <a:t>https://radi-aov.nl/wp-content/uploads/2023/06/Kennisdocument_RADI_AOV_Verplichte-_AOV_versie_1.0.pdf</a:t>
            </a:r>
            <a:r>
              <a:rPr lang="nl-NL" sz="1000"/>
              <a:t>  </a:t>
            </a:r>
          </a:p>
        </p:txBody>
      </p:sp>
    </p:spTree>
    <p:extLst>
      <p:ext uri="{BB962C8B-B14F-4D97-AF65-F5344CB8AC3E}">
        <p14:creationId xmlns:p14="http://schemas.microsoft.com/office/powerpoint/2010/main" val="3366368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(1</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€ 45.000</a:t>
            </a:r>
            <a:br>
              <a:rPr lang="nl-NL" sz="2400">
                <a:solidFill>
                  <a:schemeClr val="bg1"/>
                </a:solidFill>
              </a:rPr>
            </a:br>
            <a:endParaRPr lang="nl-NL" sz="2400">
              <a:solidFill>
                <a:schemeClr val="bg1"/>
              </a:solidFill>
            </a:endParaRPr>
          </a:p>
        </p:txBody>
      </p:sp>
    </p:spTree>
    <p:extLst>
      <p:ext uri="{BB962C8B-B14F-4D97-AF65-F5344CB8AC3E}">
        <p14:creationId xmlns:p14="http://schemas.microsoft.com/office/powerpoint/2010/main" val="1480067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(1</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chor="t">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€ 45.000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AOV-premie: € 246 per maand / </a:t>
            </a:r>
            <a:r>
              <a:rPr lang="nl-NL" sz="2400" b="1">
                <a:solidFill>
                  <a:schemeClr val="bg1"/>
                </a:solidFill>
              </a:rPr>
              <a:t>€ 2.952 per jaar</a:t>
            </a:r>
            <a:br>
              <a:rPr lang="nl-NL" sz="2400">
                <a:solidFill>
                  <a:schemeClr val="bg1"/>
                </a:solidFill>
              </a:rPr>
            </a:br>
            <a:endParaRPr lang="nl-NL" sz="2400">
              <a:solidFill>
                <a:schemeClr val="bg1"/>
              </a:solidFill>
            </a:endParaRPr>
          </a:p>
        </p:txBody>
      </p:sp>
    </p:spTree>
    <p:extLst>
      <p:ext uri="{BB962C8B-B14F-4D97-AF65-F5344CB8AC3E}">
        <p14:creationId xmlns:p14="http://schemas.microsoft.com/office/powerpoint/2010/main" val="3219429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(1</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€ 45.000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t>
            </a:r>
            <a:r>
              <a:rPr lang="nl-NL" sz="2400" dirty="0">
                <a:solidFill>
                  <a:schemeClr val="bg1"/>
                </a:solidFill>
              </a:rPr>
              <a:t>AOV-premie</a:t>
            </a:r>
            <a:r>
              <a:rPr lang="nl-NL" sz="2400">
                <a:solidFill>
                  <a:schemeClr val="bg1"/>
                </a:solidFill>
              </a:rPr>
              <a:t>: € 246 per maand / </a:t>
            </a:r>
            <a:r>
              <a:rPr lang="nl-NL" sz="2400" b="1">
                <a:solidFill>
                  <a:schemeClr val="bg1"/>
                </a:solidFill>
              </a:rPr>
              <a:t>€ 2.952 per jaar</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Minder/</a:t>
            </a:r>
            <a:r>
              <a:rPr lang="en-US" sz="2400">
                <a:solidFill>
                  <a:schemeClr val="bg1"/>
                </a:solidFill>
              </a:rPr>
              <a:t>Retour </a:t>
            </a:r>
            <a:r>
              <a:rPr lang="en-US" sz="2400" err="1">
                <a:solidFill>
                  <a:schemeClr val="bg1"/>
                </a:solidFill>
              </a:rPr>
              <a:t>inkomstenbelasting</a:t>
            </a:r>
            <a:r>
              <a:rPr lang="en-US" sz="2400">
                <a:solidFill>
                  <a:schemeClr val="bg1"/>
                </a:solidFill>
              </a:rPr>
              <a:t>: 36,97% x € 2.952 = </a:t>
            </a:r>
            <a:r>
              <a:rPr lang="en-US" sz="2400" b="1">
                <a:solidFill>
                  <a:schemeClr val="bg1"/>
                </a:solidFill>
              </a:rPr>
              <a:t>€ 1.092</a:t>
            </a:r>
            <a:br>
              <a:rPr lang="en-US" sz="2400">
                <a:solidFill>
                  <a:schemeClr val="bg1"/>
                </a:solidFill>
              </a:rPr>
            </a:br>
            <a:endParaRPr lang="en-US" sz="2400">
              <a:solidFill>
                <a:schemeClr val="bg1"/>
              </a:solidFill>
            </a:endParaRPr>
          </a:p>
        </p:txBody>
      </p:sp>
    </p:spTree>
    <p:extLst>
      <p:ext uri="{BB962C8B-B14F-4D97-AF65-F5344CB8AC3E}">
        <p14:creationId xmlns:p14="http://schemas.microsoft.com/office/powerpoint/2010/main" val="4271569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(1</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€ 45.000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t>
            </a:r>
            <a:r>
              <a:rPr lang="nl-NL" sz="2400" dirty="0">
                <a:solidFill>
                  <a:schemeClr val="bg1"/>
                </a:solidFill>
              </a:rPr>
              <a:t>AOV-premie</a:t>
            </a:r>
            <a:r>
              <a:rPr lang="nl-NL" sz="2400">
                <a:solidFill>
                  <a:schemeClr val="bg1"/>
                </a:solidFill>
              </a:rPr>
              <a:t>: € 246 per maand / </a:t>
            </a:r>
            <a:r>
              <a:rPr lang="nl-NL" sz="2400" b="1">
                <a:solidFill>
                  <a:schemeClr val="bg1"/>
                </a:solidFill>
              </a:rPr>
              <a:t>€ 2.952 per jaar</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Minder/</a:t>
            </a:r>
            <a:r>
              <a:rPr lang="en-US" sz="2400">
                <a:solidFill>
                  <a:schemeClr val="bg1"/>
                </a:solidFill>
              </a:rPr>
              <a:t>Retour </a:t>
            </a:r>
            <a:r>
              <a:rPr lang="en-US" sz="2400" err="1">
                <a:solidFill>
                  <a:schemeClr val="bg1"/>
                </a:solidFill>
              </a:rPr>
              <a:t>inkomstenbelasting</a:t>
            </a:r>
            <a:r>
              <a:rPr lang="en-US" sz="2400">
                <a:solidFill>
                  <a:schemeClr val="bg1"/>
                </a:solidFill>
              </a:rPr>
              <a:t>: 36,97% x € 2.952 = </a:t>
            </a:r>
            <a:r>
              <a:rPr lang="en-US" sz="2400" b="1">
                <a:solidFill>
                  <a:schemeClr val="bg1"/>
                </a:solidFill>
              </a:rPr>
              <a:t>€ 1.092</a:t>
            </a:r>
            <a:br>
              <a:rPr lang="en-US" sz="2400">
                <a:solidFill>
                  <a:schemeClr val="bg1"/>
                </a:solidFill>
              </a:rPr>
            </a:br>
            <a:endParaRPr lang="en-US" sz="2400">
              <a:solidFill>
                <a:schemeClr val="bg1"/>
              </a:solidFill>
            </a:endParaRPr>
          </a:p>
          <a:p>
            <a:pPr>
              <a:buFont typeface="Arial" pitchFamily="34" charset="0"/>
              <a:buChar char="•"/>
            </a:pPr>
            <a:r>
              <a:rPr lang="en-US" sz="2400" err="1">
                <a:solidFill>
                  <a:srgbClr val="FFFFFF"/>
                </a:solidFill>
              </a:rPr>
              <a:t>Netto</a:t>
            </a:r>
            <a:r>
              <a:rPr lang="en-US" sz="2400">
                <a:solidFill>
                  <a:srgbClr val="FFFFFF"/>
                </a:solidFill>
              </a:rPr>
              <a:t> </a:t>
            </a:r>
            <a:r>
              <a:rPr lang="en-US" sz="2400" err="1">
                <a:solidFill>
                  <a:srgbClr val="FFFFFF"/>
                </a:solidFill>
              </a:rPr>
              <a:t>kosten</a:t>
            </a:r>
            <a:r>
              <a:rPr lang="en-US" sz="2400">
                <a:solidFill>
                  <a:srgbClr val="FFFFFF"/>
                </a:solidFill>
              </a:rPr>
              <a:t>: </a:t>
            </a:r>
            <a:r>
              <a:rPr lang="nl-NL" sz="2400">
                <a:solidFill>
                  <a:schemeClr val="bg1"/>
                </a:solidFill>
              </a:rPr>
              <a:t>€ 2.952 -/- </a:t>
            </a:r>
            <a:r>
              <a:rPr lang="en-US" sz="2400">
                <a:solidFill>
                  <a:schemeClr val="bg1"/>
                </a:solidFill>
              </a:rPr>
              <a:t>€ 1.092 =	</a:t>
            </a:r>
            <a:r>
              <a:rPr lang="en-US" sz="2400" b="1">
                <a:solidFill>
                  <a:srgbClr val="003B5A"/>
                </a:solidFill>
              </a:rPr>
              <a:t>€ 1.860 per </a:t>
            </a:r>
            <a:r>
              <a:rPr lang="en-US" sz="2400" b="1" err="1">
                <a:solidFill>
                  <a:srgbClr val="003B5A"/>
                </a:solidFill>
              </a:rPr>
              <a:t>jaar</a:t>
            </a:r>
            <a:br>
              <a:rPr lang="en-US" sz="2400" b="1">
                <a:solidFill>
                  <a:srgbClr val="003B5A"/>
                </a:solidFill>
              </a:rPr>
            </a:br>
            <a:r>
              <a:rPr lang="en-US" sz="2400" b="1">
                <a:solidFill>
                  <a:srgbClr val="003B5A"/>
                </a:solidFill>
              </a:rPr>
              <a:t>													€    155 per </a:t>
            </a:r>
            <a:r>
              <a:rPr lang="en-US" sz="2400" b="1" err="1">
                <a:solidFill>
                  <a:srgbClr val="003B5A"/>
                </a:solidFill>
              </a:rPr>
              <a:t>maand</a:t>
            </a:r>
            <a:endParaRPr lang="en-US" sz="2400" b="1">
              <a:solidFill>
                <a:srgbClr val="003B5A"/>
              </a:solidFill>
            </a:endParaRPr>
          </a:p>
        </p:txBody>
      </p:sp>
    </p:spTree>
    <p:extLst>
      <p:ext uri="{BB962C8B-B14F-4D97-AF65-F5344CB8AC3E}">
        <p14:creationId xmlns:p14="http://schemas.microsoft.com/office/powerpoint/2010/main" val="2113214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(2</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€ 90.000</a:t>
            </a:r>
            <a:br>
              <a:rPr lang="nl-NL" sz="2400">
                <a:solidFill>
                  <a:schemeClr val="bg1"/>
                </a:solidFill>
              </a:rPr>
            </a:br>
            <a:endParaRPr lang="nl-NL" sz="2400">
              <a:solidFill>
                <a:schemeClr val="bg1"/>
              </a:solidFill>
            </a:endParaRPr>
          </a:p>
        </p:txBody>
      </p:sp>
    </p:spTree>
    <p:extLst>
      <p:ext uri="{BB962C8B-B14F-4D97-AF65-F5344CB8AC3E}">
        <p14:creationId xmlns:p14="http://schemas.microsoft.com/office/powerpoint/2010/main" val="2369592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(2</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t>
            </a:r>
            <a:r>
              <a:rPr lang="nl-NL" sz="2400" dirty="0">
                <a:solidFill>
                  <a:schemeClr val="bg1"/>
                </a:solidFill>
              </a:rPr>
              <a:t>AOV-premie</a:t>
            </a:r>
            <a:r>
              <a:rPr lang="nl-NL" sz="2400">
                <a:solidFill>
                  <a:schemeClr val="bg1"/>
                </a:solidFill>
              </a:rPr>
              <a:t>: € 246 per maand / </a:t>
            </a:r>
            <a:r>
              <a:rPr lang="nl-NL" sz="2400" b="1">
                <a:solidFill>
                  <a:schemeClr val="bg1"/>
                </a:solidFill>
              </a:rPr>
              <a:t>€ 2.952 per jaar</a:t>
            </a:r>
            <a:br>
              <a:rPr lang="nl-NL" sz="2400">
                <a:solidFill>
                  <a:schemeClr val="bg1"/>
                </a:solidFill>
              </a:rPr>
            </a:br>
            <a:endParaRPr lang="nl-NL" sz="2400">
              <a:solidFill>
                <a:schemeClr val="bg1"/>
              </a:solidFill>
            </a:endParaRPr>
          </a:p>
        </p:txBody>
      </p:sp>
    </p:spTree>
    <p:extLst>
      <p:ext uri="{BB962C8B-B14F-4D97-AF65-F5344CB8AC3E}">
        <p14:creationId xmlns:p14="http://schemas.microsoft.com/office/powerpoint/2010/main" val="3446251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(2</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t>
            </a:r>
            <a:r>
              <a:rPr lang="nl-NL" sz="2400" dirty="0">
                <a:solidFill>
                  <a:schemeClr val="bg1"/>
                </a:solidFill>
              </a:rPr>
              <a:t>AOV-premie</a:t>
            </a:r>
            <a:r>
              <a:rPr lang="nl-NL" sz="2400">
                <a:solidFill>
                  <a:schemeClr val="bg1"/>
                </a:solidFill>
              </a:rPr>
              <a:t>: € 246 per maand / </a:t>
            </a:r>
            <a:r>
              <a:rPr lang="nl-NL" sz="2400" b="1">
                <a:solidFill>
                  <a:schemeClr val="bg1"/>
                </a:solidFill>
              </a:rPr>
              <a:t>€ 2.952 per jaar</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Minder/</a:t>
            </a:r>
            <a:r>
              <a:rPr lang="en-US" sz="2400">
                <a:solidFill>
                  <a:schemeClr val="bg1"/>
                </a:solidFill>
              </a:rPr>
              <a:t>Retour </a:t>
            </a:r>
            <a:r>
              <a:rPr lang="en-US" sz="2400" err="1">
                <a:solidFill>
                  <a:schemeClr val="bg1"/>
                </a:solidFill>
              </a:rPr>
              <a:t>inkomstenbelasting</a:t>
            </a:r>
            <a:r>
              <a:rPr lang="en-US" sz="2400">
                <a:solidFill>
                  <a:schemeClr val="bg1"/>
                </a:solidFill>
              </a:rPr>
              <a:t>: 49,5% x € 2.952 = </a:t>
            </a:r>
            <a:r>
              <a:rPr lang="en-US" sz="2400" b="1">
                <a:solidFill>
                  <a:schemeClr val="bg1"/>
                </a:solidFill>
              </a:rPr>
              <a:t>€ 1.462</a:t>
            </a:r>
            <a:br>
              <a:rPr lang="en-US" sz="2400">
                <a:solidFill>
                  <a:schemeClr val="bg1"/>
                </a:solidFill>
              </a:rPr>
            </a:br>
            <a:endParaRPr lang="en-US" sz="2400">
              <a:solidFill>
                <a:schemeClr val="bg1"/>
              </a:solidFill>
            </a:endParaRPr>
          </a:p>
        </p:txBody>
      </p:sp>
    </p:spTree>
    <p:extLst>
      <p:ext uri="{BB962C8B-B14F-4D97-AF65-F5344CB8AC3E}">
        <p14:creationId xmlns:p14="http://schemas.microsoft.com/office/powerpoint/2010/main" val="470722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(2</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t>
            </a:r>
            <a:r>
              <a:rPr lang="nl-NL" sz="2400" dirty="0">
                <a:solidFill>
                  <a:schemeClr val="bg1"/>
                </a:solidFill>
              </a:rPr>
              <a:t>AOV-premie</a:t>
            </a:r>
            <a:r>
              <a:rPr lang="nl-NL" sz="2400">
                <a:solidFill>
                  <a:schemeClr val="bg1"/>
                </a:solidFill>
              </a:rPr>
              <a:t>: € 246 per maand / </a:t>
            </a:r>
            <a:r>
              <a:rPr lang="nl-NL" sz="2400" b="1">
                <a:solidFill>
                  <a:schemeClr val="bg1"/>
                </a:solidFill>
              </a:rPr>
              <a:t>€ 2.952 per jaar</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Minder/</a:t>
            </a:r>
            <a:r>
              <a:rPr lang="en-US" sz="2400">
                <a:solidFill>
                  <a:schemeClr val="bg1"/>
                </a:solidFill>
              </a:rPr>
              <a:t>Retour </a:t>
            </a:r>
            <a:r>
              <a:rPr lang="en-US" sz="2400" err="1">
                <a:solidFill>
                  <a:schemeClr val="bg1"/>
                </a:solidFill>
              </a:rPr>
              <a:t>inkomstenbelasting</a:t>
            </a:r>
            <a:r>
              <a:rPr lang="en-US" sz="2400">
                <a:solidFill>
                  <a:schemeClr val="bg1"/>
                </a:solidFill>
              </a:rPr>
              <a:t>: 49,5% x € 2.952 = </a:t>
            </a:r>
            <a:r>
              <a:rPr lang="en-US" sz="2400" b="1">
                <a:solidFill>
                  <a:schemeClr val="bg1"/>
                </a:solidFill>
              </a:rPr>
              <a:t>€ 1.462</a:t>
            </a:r>
            <a:br>
              <a:rPr lang="en-US" sz="2400">
                <a:solidFill>
                  <a:schemeClr val="bg1"/>
                </a:solidFill>
              </a:rPr>
            </a:br>
            <a:endParaRPr lang="en-US" sz="2400">
              <a:solidFill>
                <a:schemeClr val="bg1"/>
              </a:solidFill>
            </a:endParaRPr>
          </a:p>
          <a:p>
            <a:pPr>
              <a:buFont typeface="Arial" pitchFamily="34" charset="0"/>
              <a:buChar char="•"/>
            </a:pPr>
            <a:r>
              <a:rPr lang="en-US" sz="2400" err="1">
                <a:solidFill>
                  <a:srgbClr val="FFFFFF"/>
                </a:solidFill>
              </a:rPr>
              <a:t>Netto</a:t>
            </a:r>
            <a:r>
              <a:rPr lang="en-US" sz="2400">
                <a:solidFill>
                  <a:srgbClr val="FFFFFF"/>
                </a:solidFill>
              </a:rPr>
              <a:t> </a:t>
            </a:r>
            <a:r>
              <a:rPr lang="en-US" sz="2400" err="1">
                <a:solidFill>
                  <a:srgbClr val="FFFFFF"/>
                </a:solidFill>
              </a:rPr>
              <a:t>kosten</a:t>
            </a:r>
            <a:r>
              <a:rPr lang="en-US" sz="2400">
                <a:solidFill>
                  <a:srgbClr val="FFFFFF"/>
                </a:solidFill>
              </a:rPr>
              <a:t>: </a:t>
            </a:r>
            <a:r>
              <a:rPr lang="nl-NL" sz="2400">
                <a:solidFill>
                  <a:schemeClr val="bg1"/>
                </a:solidFill>
              </a:rPr>
              <a:t>€ 2.952 -/- </a:t>
            </a:r>
            <a:r>
              <a:rPr lang="en-US" sz="2400">
                <a:solidFill>
                  <a:schemeClr val="bg1"/>
                </a:solidFill>
              </a:rPr>
              <a:t>€ 1.462 =	</a:t>
            </a:r>
            <a:r>
              <a:rPr lang="en-US" sz="2400" b="1">
                <a:solidFill>
                  <a:srgbClr val="003B5A"/>
                </a:solidFill>
              </a:rPr>
              <a:t>€ 1.490 per </a:t>
            </a:r>
            <a:r>
              <a:rPr lang="en-US" sz="2400" b="1" err="1">
                <a:solidFill>
                  <a:srgbClr val="003B5A"/>
                </a:solidFill>
              </a:rPr>
              <a:t>jaar</a:t>
            </a:r>
            <a:br>
              <a:rPr lang="en-US" sz="2400" b="1">
                <a:solidFill>
                  <a:srgbClr val="003B5A"/>
                </a:solidFill>
              </a:rPr>
            </a:br>
            <a:r>
              <a:rPr lang="en-US" sz="2400" b="1">
                <a:solidFill>
                  <a:srgbClr val="003B5A"/>
                </a:solidFill>
              </a:rPr>
              <a:t>													€    124 per </a:t>
            </a:r>
            <a:r>
              <a:rPr lang="en-US" sz="2400" b="1" err="1">
                <a:solidFill>
                  <a:srgbClr val="003B5A"/>
                </a:solidFill>
              </a:rPr>
              <a:t>maand</a:t>
            </a:r>
            <a:endParaRPr lang="en-US" sz="2400" b="1">
              <a:solidFill>
                <a:srgbClr val="003B5A"/>
              </a:solidFill>
            </a:endParaRPr>
          </a:p>
          <a:p>
            <a:pPr marL="0" indent="0">
              <a:buNone/>
            </a:pPr>
            <a:endParaRPr lang="en-US" sz="2400" b="1">
              <a:solidFill>
                <a:srgbClr val="003B5A"/>
              </a:solidFill>
            </a:endParaRPr>
          </a:p>
          <a:p>
            <a:pPr marL="0" indent="0">
              <a:buNone/>
            </a:pPr>
            <a:endParaRPr lang="en-US" sz="2400" b="1">
              <a:solidFill>
                <a:srgbClr val="003B5A"/>
              </a:solidFill>
            </a:endParaRPr>
          </a:p>
        </p:txBody>
      </p:sp>
    </p:spTree>
    <p:extLst>
      <p:ext uri="{BB962C8B-B14F-4D97-AF65-F5344CB8AC3E}">
        <p14:creationId xmlns:p14="http://schemas.microsoft.com/office/powerpoint/2010/main" val="66997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nl-NL" sz="3200">
                <a:latin typeface="Intro Bold Caps" panose="02000000000000000000" pitchFamily="2" charset="0"/>
              </a:rPr>
              <a:t>DISCLAIMER</a:t>
            </a:r>
          </a:p>
        </p:txBody>
      </p:sp>
      <p:sp>
        <p:nvSpPr>
          <p:cNvPr id="13" name="Vertical Text Placeholder 12"/>
          <p:cNvSpPr>
            <a:spLocks noGrp="1"/>
          </p:cNvSpPr>
          <p:nvPr>
            <p:ph type="body" orient="vert" idx="1"/>
          </p:nvPr>
        </p:nvSpPr>
        <p:spPr>
          <a:xfrm>
            <a:off x="698500" y="1688192"/>
            <a:ext cx="10773500" cy="4961338"/>
          </a:xfrm>
        </p:spPr>
        <p:txBody>
          <a:bodyPr/>
          <a:lstStyle/>
          <a:p>
            <a:pPr marL="0" indent="0" algn="ctr">
              <a:buNone/>
            </a:pPr>
            <a:endParaRPr lang="nl-NL" sz="2000">
              <a:latin typeface="+mn-lt"/>
            </a:endParaRPr>
          </a:p>
          <a:p>
            <a:pPr marL="0" indent="0" algn="ctr">
              <a:buNone/>
            </a:pPr>
            <a:endParaRPr lang="nl-NL" sz="2000">
              <a:latin typeface="+mn-lt"/>
            </a:endParaRPr>
          </a:p>
          <a:p>
            <a:pPr marL="0" indent="0" algn="ctr">
              <a:buNone/>
            </a:pPr>
            <a:endParaRPr lang="nl-NL" sz="2000">
              <a:latin typeface="+mn-lt"/>
            </a:endParaRPr>
          </a:p>
          <a:p>
            <a:pPr marL="0" indent="0" algn="ctr">
              <a:buNone/>
            </a:pPr>
            <a:r>
              <a:rPr lang="nl-NL" sz="2000">
                <a:latin typeface="+mn-lt"/>
              </a:rPr>
              <a:t>Alle informatie op onze openbare website en in dit </a:t>
            </a:r>
            <a:r>
              <a:rPr lang="nl-NL" sz="2000" err="1">
                <a:latin typeface="+mn-lt"/>
              </a:rPr>
              <a:t>webinar</a:t>
            </a:r>
            <a:r>
              <a:rPr lang="nl-NL" sz="2000">
                <a:latin typeface="+mn-lt"/>
              </a:rPr>
              <a:t> </a:t>
            </a:r>
            <a:br>
              <a:rPr lang="nl-NL" sz="2000">
                <a:latin typeface="+mn-lt"/>
              </a:rPr>
            </a:br>
            <a:r>
              <a:rPr lang="nl-NL" sz="2000">
                <a:latin typeface="+mn-lt"/>
              </a:rPr>
              <a:t>(zoals resultaten van berekeningen) is bedoeld om je te informeren. </a:t>
            </a:r>
          </a:p>
          <a:p>
            <a:pPr marL="0" indent="0" algn="ctr">
              <a:buNone/>
            </a:pPr>
            <a:endParaRPr lang="nl-NL" sz="2000">
              <a:latin typeface="+mn-lt"/>
            </a:endParaRPr>
          </a:p>
          <a:p>
            <a:pPr marL="0" indent="0" algn="ctr">
              <a:buNone/>
            </a:pPr>
            <a:r>
              <a:rPr lang="nl-NL" sz="2000">
                <a:latin typeface="+mn-lt"/>
              </a:rPr>
              <a:t>Je kunt de informatie niet beschouwen als persoonlijk advies. </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32F0-7F4F-466F-9B23-BB067E471D39}" type="datetime1">
              <a:rPr kumimoji="0" lang="nl-NL" sz="1200" b="0" i="0" u="none" strike="noStrike" kern="1200" cap="none" spc="0" normalizeH="0" baseline="0" noProof="0" smtClean="0">
                <a:ln>
                  <a:noFill/>
                </a:ln>
                <a:solidFill>
                  <a:srgbClr val="FFFFFF">
                    <a:lumMod val="50000"/>
                  </a:srgbClr>
                </a:solidFill>
                <a:effectLst/>
                <a:uLnTx/>
                <a:uFillTx/>
                <a:latin typeface="Intro Regular"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25-09-2023</a:t>
            </a:fld>
            <a:endPar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rPr>
              <a:t>(VERGEET NIET DE VOETTEKST AAN DE PASSEN!)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srgbClr val="FFFFFF">
                    <a:lumMod val="50000"/>
                  </a:srgbClr>
                </a:solidFill>
                <a:effectLst/>
                <a:uLnTx/>
                <a:uFillTx/>
                <a:latin typeface="Intro Regular"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srgbClr val="FFFFFF">
                  <a:lumMod val="50000"/>
                </a:srgbClr>
              </a:solidFill>
              <a:effectLst/>
              <a:uLnTx/>
              <a:uFillTx/>
              <a:latin typeface="Intro Regular" panose="02000000000000000000" pitchFamily="2" charset="0"/>
              <a:ea typeface="+mn-ea"/>
              <a:cs typeface="+mn-cs"/>
            </a:endParaRPr>
          </a:p>
        </p:txBody>
      </p:sp>
      <p:sp>
        <p:nvSpPr>
          <p:cNvPr id="2" name="Text Placeholder 1"/>
          <p:cNvSpPr>
            <a:spLocks noGrp="1"/>
          </p:cNvSpPr>
          <p:nvPr>
            <p:ph type="body" sz="quarter" idx="13"/>
          </p:nvPr>
        </p:nvSpPr>
        <p:spPr/>
        <p:txBody>
          <a:bodyPr/>
          <a:lstStyle/>
          <a:p>
            <a:r>
              <a:rPr lang="nl-NL"/>
              <a:t>AOV voor zzp’ers - Slim omgaan met de aanstaande AOV-verplichting</a:t>
            </a:r>
          </a:p>
        </p:txBody>
      </p:sp>
    </p:spTree>
    <p:extLst>
      <p:ext uri="{BB962C8B-B14F-4D97-AF65-F5344CB8AC3E}">
        <p14:creationId xmlns:p14="http://schemas.microsoft.com/office/powerpoint/2010/main" val="1339051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Netto kosten (2</a:t>
            </a:r>
            <a:r>
              <a:rPr lang="nl-NL" baseline="30000"/>
              <a:t>e</a:t>
            </a:r>
            <a:r>
              <a:rPr lang="nl-NL"/>
              <a:t> belastingschijf)*</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rgbClr val="003B5A"/>
                </a:solidFill>
              </a:rPr>
              <a:t>Voorbeeld</a:t>
            </a:r>
            <a:r>
              <a:rPr lang="en-US" sz="2000" b="1">
                <a:solidFill>
                  <a:srgbClr val="003B5A"/>
                </a:solidFill>
              </a:rPr>
              <a:t>:</a:t>
            </a:r>
            <a:endParaRPr lang="en-US" sz="2000">
              <a:solidFill>
                <a:srgbClr val="003B5A"/>
              </a:solidFill>
            </a:endParaRPr>
          </a:p>
          <a:p>
            <a:pPr>
              <a:buFont typeface="Arial" pitchFamily="34" charset="0"/>
              <a:buChar char="•"/>
            </a:pPr>
            <a:r>
              <a:rPr lang="nl-NL" sz="2400">
                <a:solidFill>
                  <a:schemeClr val="bg1"/>
                </a:solidFill>
              </a:rPr>
              <a:t>Bruto inkomen 2027: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Verplichte </a:t>
            </a:r>
            <a:r>
              <a:rPr lang="nl-NL" sz="2400" dirty="0">
                <a:solidFill>
                  <a:schemeClr val="bg1"/>
                </a:solidFill>
              </a:rPr>
              <a:t>AOV-premie</a:t>
            </a:r>
            <a:r>
              <a:rPr lang="nl-NL" sz="2400">
                <a:solidFill>
                  <a:schemeClr val="bg1"/>
                </a:solidFill>
              </a:rPr>
              <a:t>: € 246 per maand / </a:t>
            </a:r>
            <a:r>
              <a:rPr lang="nl-NL" sz="2400" b="1">
                <a:solidFill>
                  <a:schemeClr val="bg1"/>
                </a:solidFill>
              </a:rPr>
              <a:t>€ 2.952 per jaar</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Minder/</a:t>
            </a:r>
            <a:r>
              <a:rPr lang="en-US" sz="2400">
                <a:solidFill>
                  <a:schemeClr val="bg1"/>
                </a:solidFill>
              </a:rPr>
              <a:t>Retour </a:t>
            </a:r>
            <a:r>
              <a:rPr lang="en-US" sz="2400" err="1">
                <a:solidFill>
                  <a:schemeClr val="bg1"/>
                </a:solidFill>
              </a:rPr>
              <a:t>inkomstenbelasting</a:t>
            </a:r>
            <a:r>
              <a:rPr lang="en-US" sz="2400">
                <a:solidFill>
                  <a:schemeClr val="bg1"/>
                </a:solidFill>
              </a:rPr>
              <a:t>: 49,5% x € 2.952 = </a:t>
            </a:r>
            <a:r>
              <a:rPr lang="en-US" sz="2400" b="1">
                <a:solidFill>
                  <a:schemeClr val="bg1"/>
                </a:solidFill>
              </a:rPr>
              <a:t>€ 1.462</a:t>
            </a:r>
            <a:br>
              <a:rPr lang="en-US" sz="2400">
                <a:solidFill>
                  <a:schemeClr val="bg1"/>
                </a:solidFill>
              </a:rPr>
            </a:br>
            <a:endParaRPr lang="en-US" sz="2400">
              <a:solidFill>
                <a:schemeClr val="bg1"/>
              </a:solidFill>
            </a:endParaRPr>
          </a:p>
          <a:p>
            <a:pPr>
              <a:buFont typeface="Arial" pitchFamily="34" charset="0"/>
              <a:buChar char="•"/>
            </a:pPr>
            <a:r>
              <a:rPr lang="en-US" sz="2400" err="1">
                <a:solidFill>
                  <a:srgbClr val="FFFFFF"/>
                </a:solidFill>
              </a:rPr>
              <a:t>Netto</a:t>
            </a:r>
            <a:r>
              <a:rPr lang="en-US" sz="2400">
                <a:solidFill>
                  <a:srgbClr val="FFFFFF"/>
                </a:solidFill>
              </a:rPr>
              <a:t> </a:t>
            </a:r>
            <a:r>
              <a:rPr lang="en-US" sz="2400" err="1">
                <a:solidFill>
                  <a:srgbClr val="FFFFFF"/>
                </a:solidFill>
              </a:rPr>
              <a:t>kosten</a:t>
            </a:r>
            <a:r>
              <a:rPr lang="en-US" sz="2400">
                <a:solidFill>
                  <a:srgbClr val="FFFFFF"/>
                </a:solidFill>
              </a:rPr>
              <a:t>: </a:t>
            </a:r>
            <a:r>
              <a:rPr lang="nl-NL" sz="2400">
                <a:solidFill>
                  <a:schemeClr val="bg1"/>
                </a:solidFill>
              </a:rPr>
              <a:t>€ 2.952 -/- </a:t>
            </a:r>
            <a:r>
              <a:rPr lang="en-US" sz="2400">
                <a:solidFill>
                  <a:schemeClr val="bg1"/>
                </a:solidFill>
              </a:rPr>
              <a:t>€ 1.462 =	</a:t>
            </a:r>
            <a:r>
              <a:rPr lang="en-US" sz="2400" b="1">
                <a:solidFill>
                  <a:srgbClr val="003B5A"/>
                </a:solidFill>
              </a:rPr>
              <a:t>€ 1.490 per </a:t>
            </a:r>
            <a:r>
              <a:rPr lang="en-US" sz="2400" b="1" err="1">
                <a:solidFill>
                  <a:srgbClr val="003B5A"/>
                </a:solidFill>
              </a:rPr>
              <a:t>jaar</a:t>
            </a:r>
            <a:br>
              <a:rPr lang="en-US" sz="2400" b="1">
                <a:solidFill>
                  <a:srgbClr val="003B5A"/>
                </a:solidFill>
              </a:rPr>
            </a:br>
            <a:r>
              <a:rPr lang="en-US" sz="2400" b="1">
                <a:solidFill>
                  <a:srgbClr val="003B5A"/>
                </a:solidFill>
              </a:rPr>
              <a:t>													€    124 per </a:t>
            </a:r>
            <a:r>
              <a:rPr lang="en-US" sz="2400" b="1" err="1">
                <a:solidFill>
                  <a:srgbClr val="003B5A"/>
                </a:solidFill>
              </a:rPr>
              <a:t>maand</a:t>
            </a:r>
            <a:endParaRPr lang="en-US" sz="2400" b="1">
              <a:solidFill>
                <a:srgbClr val="003B5A"/>
              </a:solidFill>
            </a:endParaRPr>
          </a:p>
          <a:p>
            <a:pPr marL="0" indent="0">
              <a:buNone/>
            </a:pPr>
            <a:endParaRPr lang="en-US" sz="2400" b="1">
              <a:solidFill>
                <a:srgbClr val="003B5A"/>
              </a:solidFill>
            </a:endParaRPr>
          </a:p>
          <a:p>
            <a:pPr marL="0" indent="0">
              <a:buNone/>
            </a:pPr>
            <a:endParaRPr lang="en-US" sz="2400" b="1">
              <a:solidFill>
                <a:srgbClr val="003B5A"/>
              </a:solidFill>
            </a:endParaRPr>
          </a:p>
          <a:p>
            <a:pPr marL="0" indent="0">
              <a:buNone/>
            </a:pPr>
            <a:r>
              <a:rPr lang="en-US" sz="2400" i="1">
                <a:solidFill>
                  <a:schemeClr val="bg1"/>
                </a:solidFill>
              </a:rPr>
              <a:t>*Begin 2e </a:t>
            </a:r>
            <a:r>
              <a:rPr lang="en-US" sz="2400" i="1" err="1">
                <a:solidFill>
                  <a:schemeClr val="bg1"/>
                </a:solidFill>
              </a:rPr>
              <a:t>schijf</a:t>
            </a:r>
            <a:r>
              <a:rPr lang="en-US" sz="2400" i="1">
                <a:solidFill>
                  <a:schemeClr val="bg1"/>
                </a:solidFill>
              </a:rPr>
              <a:t> </a:t>
            </a:r>
            <a:r>
              <a:rPr lang="en-US" sz="2400" i="1" err="1">
                <a:solidFill>
                  <a:schemeClr val="bg1"/>
                </a:solidFill>
              </a:rPr>
              <a:t>inkomstenbelasting</a:t>
            </a:r>
            <a:r>
              <a:rPr lang="en-US" sz="2400" i="1">
                <a:solidFill>
                  <a:schemeClr val="bg1"/>
                </a:solidFill>
              </a:rPr>
              <a:t> 2024: € 75.624</a:t>
            </a:r>
          </a:p>
        </p:txBody>
      </p:sp>
    </p:spTree>
    <p:extLst>
      <p:ext uri="{BB962C8B-B14F-4D97-AF65-F5344CB8AC3E}">
        <p14:creationId xmlns:p14="http://schemas.microsoft.com/office/powerpoint/2010/main" val="3587793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AE1F681-9D84-E853-8EA1-793477BA65C7}"/>
              </a:ext>
            </a:extLst>
          </p:cNvPr>
          <p:cNvPicPr>
            <a:picLocks noChangeAspect="1"/>
          </p:cNvPicPr>
          <p:nvPr/>
        </p:nvPicPr>
        <p:blipFill>
          <a:blip r:embed="rId2"/>
          <a:stretch>
            <a:fillRect/>
          </a:stretch>
        </p:blipFill>
        <p:spPr>
          <a:xfrm>
            <a:off x="-294218" y="-1"/>
            <a:ext cx="12791018" cy="6863677"/>
          </a:xfrm>
          <a:prstGeom prst="rect">
            <a:avLst/>
          </a:prstGeom>
        </p:spPr>
      </p:pic>
      <p:sp>
        <p:nvSpPr>
          <p:cNvPr id="3" name="Rectangle 2"/>
          <p:cNvSpPr/>
          <p:nvPr/>
        </p:nvSpPr>
        <p:spPr>
          <a:xfrm>
            <a:off x="4378961" y="2946400"/>
            <a:ext cx="5547360" cy="207264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762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62</a:t>
            </a:fld>
            <a:endParaRPr lang="nl-NL"/>
          </a:p>
        </p:txBody>
      </p:sp>
      <p:pic>
        <p:nvPicPr>
          <p:cNvPr id="3" name="Afbeelding 2">
            <a:extLst>
              <a:ext uri="{FF2B5EF4-FFF2-40B4-BE49-F238E27FC236}">
                <a16:creationId xmlns:a16="http://schemas.microsoft.com/office/drawing/2014/main" id="{41D5F6B9-F57B-56A4-8F6B-BC2C16606621}"/>
              </a:ext>
            </a:extLst>
          </p:cNvPr>
          <p:cNvPicPr>
            <a:picLocks noChangeAspect="1"/>
          </p:cNvPicPr>
          <p:nvPr/>
        </p:nvPicPr>
        <p:blipFill>
          <a:blip r:embed="rId2"/>
          <a:stretch>
            <a:fillRect/>
          </a:stretch>
        </p:blipFill>
        <p:spPr>
          <a:xfrm>
            <a:off x="0" y="4566"/>
            <a:ext cx="12192000" cy="6848867"/>
          </a:xfrm>
          <a:prstGeom prst="rect">
            <a:avLst/>
          </a:prstGeom>
        </p:spPr>
      </p:pic>
      <p:sp>
        <p:nvSpPr>
          <p:cNvPr id="7" name="Tekstvak 6">
            <a:extLst>
              <a:ext uri="{FF2B5EF4-FFF2-40B4-BE49-F238E27FC236}">
                <a16:creationId xmlns:a16="http://schemas.microsoft.com/office/drawing/2014/main" id="{D0043A6C-6320-2512-EA80-F8D5A9F8C44F}"/>
              </a:ext>
            </a:extLst>
          </p:cNvPr>
          <p:cNvSpPr txBox="1"/>
          <p:nvPr/>
        </p:nvSpPr>
        <p:spPr>
          <a:xfrm>
            <a:off x="6578600" y="6138863"/>
            <a:ext cx="6106160" cy="246221"/>
          </a:xfrm>
          <a:prstGeom prst="rect">
            <a:avLst/>
          </a:prstGeom>
          <a:noFill/>
        </p:spPr>
        <p:txBody>
          <a:bodyPr wrap="square">
            <a:spAutoFit/>
          </a:bodyPr>
          <a:lstStyle/>
          <a:p>
            <a:r>
              <a:rPr lang="nl-NL" sz="1000">
                <a:hlinkClick r:id="rId3"/>
              </a:rPr>
              <a:t>https://www.knab.nl/zakelijk/verzekeren/arbeidsongeschiktheidsverzekering</a:t>
            </a:r>
            <a:r>
              <a:rPr lang="nl-NL" sz="1000"/>
              <a:t> </a:t>
            </a:r>
          </a:p>
        </p:txBody>
      </p:sp>
    </p:spTree>
    <p:extLst>
      <p:ext uri="{BB962C8B-B14F-4D97-AF65-F5344CB8AC3E}">
        <p14:creationId xmlns:p14="http://schemas.microsoft.com/office/powerpoint/2010/main" val="1000034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63</a:t>
            </a:fld>
            <a:endParaRPr lang="nl-NL"/>
          </a:p>
        </p:txBody>
      </p:sp>
      <p:pic>
        <p:nvPicPr>
          <p:cNvPr id="12" name="Afbeelding 11">
            <a:extLst>
              <a:ext uri="{FF2B5EF4-FFF2-40B4-BE49-F238E27FC236}">
                <a16:creationId xmlns:a16="http://schemas.microsoft.com/office/drawing/2014/main" id="{BAEA2349-24AC-E0CD-1DF0-26F2B254502B}"/>
              </a:ext>
            </a:extLst>
          </p:cNvPr>
          <p:cNvPicPr>
            <a:picLocks noChangeAspect="1"/>
          </p:cNvPicPr>
          <p:nvPr/>
        </p:nvPicPr>
        <p:blipFill>
          <a:blip r:embed="rId2"/>
          <a:stretch>
            <a:fillRect/>
          </a:stretch>
        </p:blipFill>
        <p:spPr>
          <a:xfrm>
            <a:off x="0" y="3175"/>
            <a:ext cx="12192000" cy="6851650"/>
          </a:xfrm>
          <a:prstGeom prst="rect">
            <a:avLst/>
          </a:prstGeom>
        </p:spPr>
      </p:pic>
      <p:sp>
        <p:nvSpPr>
          <p:cNvPr id="3" name="Tekstvak 2">
            <a:extLst>
              <a:ext uri="{FF2B5EF4-FFF2-40B4-BE49-F238E27FC236}">
                <a16:creationId xmlns:a16="http://schemas.microsoft.com/office/drawing/2014/main" id="{7B4879EC-0CD0-D64F-FFE1-07ACC1ECA39A}"/>
              </a:ext>
            </a:extLst>
          </p:cNvPr>
          <p:cNvSpPr txBox="1"/>
          <p:nvPr/>
        </p:nvSpPr>
        <p:spPr>
          <a:xfrm>
            <a:off x="161511" y="6221753"/>
            <a:ext cx="6167230" cy="246221"/>
          </a:xfrm>
          <a:prstGeom prst="rect">
            <a:avLst/>
          </a:prstGeom>
          <a:noFill/>
        </p:spPr>
        <p:txBody>
          <a:bodyPr wrap="square">
            <a:spAutoFit/>
          </a:bodyPr>
          <a:lstStyle/>
          <a:p>
            <a:r>
              <a:rPr lang="nl-NL" sz="1000">
                <a:hlinkClick r:id="rId3"/>
              </a:rPr>
              <a:t>https://www.knab.nl/zakelijk/verzekeren/arbeidsongeschiktheidsverzekering/kosten</a:t>
            </a:r>
            <a:r>
              <a:rPr lang="nl-NL" sz="1000"/>
              <a:t> </a:t>
            </a:r>
          </a:p>
        </p:txBody>
      </p:sp>
    </p:spTree>
    <p:extLst>
      <p:ext uri="{BB962C8B-B14F-4D97-AF65-F5344CB8AC3E}">
        <p14:creationId xmlns:p14="http://schemas.microsoft.com/office/powerpoint/2010/main" val="259278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scherm, software&#10;&#10;Automatisch gegenereerde beschrijving">
            <a:extLst>
              <a:ext uri="{FF2B5EF4-FFF2-40B4-BE49-F238E27FC236}">
                <a16:creationId xmlns:a16="http://schemas.microsoft.com/office/drawing/2014/main" id="{F6596E99-808A-4775-9A9A-3DD338D0A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03991"/>
            <a:ext cx="7992354" cy="5554009"/>
          </a:xfrm>
          <a:prstGeom prst="rect">
            <a:avLst/>
          </a:prstGeom>
        </p:spPr>
      </p:pic>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64</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Berekening kosten zelf regelen AOV</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0" name="Rechthoek: afgeronde hoeken 9">
            <a:extLst>
              <a:ext uri="{FF2B5EF4-FFF2-40B4-BE49-F238E27FC236}">
                <a16:creationId xmlns:a16="http://schemas.microsoft.com/office/drawing/2014/main" id="{652C28CC-35D8-CEAC-DFA9-8A2F2728D3FA}"/>
              </a:ext>
            </a:extLst>
          </p:cNvPr>
          <p:cNvSpPr/>
          <p:nvPr/>
        </p:nvSpPr>
        <p:spPr>
          <a:xfrm>
            <a:off x="7436899" y="6319520"/>
            <a:ext cx="661355" cy="538480"/>
          </a:xfrm>
          <a:prstGeom prst="roundRect">
            <a:avLst/>
          </a:prstGeom>
          <a:noFill/>
          <a:ln w="57150">
            <a:solidFill>
              <a:srgbClr val="E85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AFC7F6DF-2B02-4F35-2D45-3A5CB0F82755}"/>
              </a:ext>
            </a:extLst>
          </p:cNvPr>
          <p:cNvSpPr/>
          <p:nvPr/>
        </p:nvSpPr>
        <p:spPr>
          <a:xfrm>
            <a:off x="698500" y="4629082"/>
            <a:ext cx="3070746" cy="538480"/>
          </a:xfrm>
          <a:prstGeom prst="roundRect">
            <a:avLst/>
          </a:prstGeom>
          <a:noFill/>
          <a:ln w="57150">
            <a:solidFill>
              <a:srgbClr val="E85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451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65</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(1978)</a:t>
            </a:r>
          </a:p>
        </p:txBody>
      </p:sp>
      <p:pic>
        <p:nvPicPr>
          <p:cNvPr id="12" name="Afbeelding 11" descr="Afbeelding met tekst, schermopname, software, Computerpictogram&#10;&#10;Automatisch gegenereerde beschrijving">
            <a:extLst>
              <a:ext uri="{FF2B5EF4-FFF2-40B4-BE49-F238E27FC236}">
                <a16:creationId xmlns:a16="http://schemas.microsoft.com/office/drawing/2014/main" id="{EAA50C8F-5A63-6241-2140-39D420720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51722"/>
            <a:ext cx="7923668" cy="5506278"/>
          </a:xfrm>
          <a:prstGeom prst="rect">
            <a:avLst/>
          </a:prstGeom>
        </p:spPr>
      </p:pic>
    </p:spTree>
    <p:extLst>
      <p:ext uri="{BB962C8B-B14F-4D97-AF65-F5344CB8AC3E}">
        <p14:creationId xmlns:p14="http://schemas.microsoft.com/office/powerpoint/2010/main" val="3957576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66</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1258274" cy="490400"/>
          </a:xfrm>
        </p:spPr>
        <p:txBody>
          <a:bodyPr/>
          <a:lstStyle/>
          <a:p>
            <a:r>
              <a:rPr lang="nl-NL"/>
              <a:t>Berekening kosten zelf regelen AOV (1978)</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descr="Afbeelding met tekst, schermopname, software, scherm&#10;&#10;Automatisch gegenereerde beschrijving">
            <a:extLst>
              <a:ext uri="{FF2B5EF4-FFF2-40B4-BE49-F238E27FC236}">
                <a16:creationId xmlns:a16="http://schemas.microsoft.com/office/drawing/2014/main" id="{255106FA-71DC-FAD8-432D-7C077F0CE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48249"/>
            <a:ext cx="7928665" cy="5509751"/>
          </a:xfrm>
          <a:prstGeom prst="rect">
            <a:avLst/>
          </a:prstGeom>
        </p:spPr>
      </p:pic>
    </p:spTree>
    <p:extLst>
      <p:ext uri="{BB962C8B-B14F-4D97-AF65-F5344CB8AC3E}">
        <p14:creationId xmlns:p14="http://schemas.microsoft.com/office/powerpoint/2010/main" val="2856295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67</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10" name="Afbeelding 9" descr="Afbeelding met tekst, schermopname, software, Computerpictogram&#10;&#10;Automatisch gegenereerde beschrijving">
            <a:extLst>
              <a:ext uri="{FF2B5EF4-FFF2-40B4-BE49-F238E27FC236}">
                <a16:creationId xmlns:a16="http://schemas.microsoft.com/office/drawing/2014/main" id="{0B945A07-BEF6-E75F-CBFE-AA7FE4FF5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22855"/>
            <a:ext cx="7965209" cy="5535145"/>
          </a:xfrm>
          <a:prstGeom prst="rect">
            <a:avLst/>
          </a:prstGeom>
        </p:spPr>
      </p:pic>
      <p:sp>
        <p:nvSpPr>
          <p:cNvPr id="14" name="Titel 6">
            <a:extLst>
              <a:ext uri="{FF2B5EF4-FFF2-40B4-BE49-F238E27FC236}">
                <a16:creationId xmlns:a16="http://schemas.microsoft.com/office/drawing/2014/main" id="{C7715823-7F4F-30E0-4DC6-69792F9B4358}"/>
              </a:ext>
            </a:extLst>
          </p:cNvPr>
          <p:cNvSpPr>
            <a:spLocks noGrp="1"/>
          </p:cNvSpPr>
          <p:nvPr>
            <p:ph type="title"/>
          </p:nvPr>
        </p:nvSpPr>
        <p:spPr>
          <a:xfrm>
            <a:off x="698500" y="741500"/>
            <a:ext cx="11258274" cy="490400"/>
          </a:xfrm>
        </p:spPr>
        <p:txBody>
          <a:bodyPr/>
          <a:lstStyle/>
          <a:p>
            <a:r>
              <a:rPr lang="nl-NL"/>
              <a:t>Berekening kosten zelf regelen AOV (1978)</a:t>
            </a:r>
          </a:p>
        </p:txBody>
      </p:sp>
    </p:spTree>
    <p:extLst>
      <p:ext uri="{BB962C8B-B14F-4D97-AF65-F5344CB8AC3E}">
        <p14:creationId xmlns:p14="http://schemas.microsoft.com/office/powerpoint/2010/main" val="2075557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68</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10" name="Afbeelding 9" descr="Afbeelding met tekst, schermopname, software, Computerpictogram&#10;&#10;Automatisch gegenereerde beschrijving">
            <a:extLst>
              <a:ext uri="{FF2B5EF4-FFF2-40B4-BE49-F238E27FC236}">
                <a16:creationId xmlns:a16="http://schemas.microsoft.com/office/drawing/2014/main" id="{45B718CB-5D7C-A170-A44A-D5388E4FD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17" y="1342468"/>
            <a:ext cx="7936984" cy="5515531"/>
          </a:xfrm>
          <a:prstGeom prst="rect">
            <a:avLst/>
          </a:prstGeom>
        </p:spPr>
      </p:pic>
      <p:sp>
        <p:nvSpPr>
          <p:cNvPr id="13" name="Titel 6">
            <a:extLst>
              <a:ext uri="{FF2B5EF4-FFF2-40B4-BE49-F238E27FC236}">
                <a16:creationId xmlns:a16="http://schemas.microsoft.com/office/drawing/2014/main" id="{FE81A227-C4AF-BB74-5393-B6BAB36926F4}"/>
              </a:ext>
            </a:extLst>
          </p:cNvPr>
          <p:cNvSpPr>
            <a:spLocks noGrp="1"/>
          </p:cNvSpPr>
          <p:nvPr>
            <p:ph type="title"/>
          </p:nvPr>
        </p:nvSpPr>
        <p:spPr>
          <a:xfrm>
            <a:off x="698500" y="741500"/>
            <a:ext cx="11258274" cy="490400"/>
          </a:xfrm>
        </p:spPr>
        <p:txBody>
          <a:bodyPr/>
          <a:lstStyle/>
          <a:p>
            <a:r>
              <a:rPr lang="nl-NL"/>
              <a:t>Berekening kosten zelf regelen AOV (1978)</a:t>
            </a:r>
          </a:p>
        </p:txBody>
      </p:sp>
    </p:spTree>
    <p:extLst>
      <p:ext uri="{BB962C8B-B14F-4D97-AF65-F5344CB8AC3E}">
        <p14:creationId xmlns:p14="http://schemas.microsoft.com/office/powerpoint/2010/main" val="3710106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69</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3" name="Afbeelding 2" descr="Afbeelding met tekst, schermopname, software, Computerpictogram&#10;&#10;Automatisch gegenereerde beschrijving">
            <a:extLst>
              <a:ext uri="{FF2B5EF4-FFF2-40B4-BE49-F238E27FC236}">
                <a16:creationId xmlns:a16="http://schemas.microsoft.com/office/drawing/2014/main" id="{F6D98452-9812-B3BE-0A90-ACE335F41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41783"/>
            <a:ext cx="7937971" cy="5516217"/>
          </a:xfrm>
          <a:prstGeom prst="rect">
            <a:avLst/>
          </a:prstGeom>
        </p:spPr>
      </p:pic>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(1978)</a:t>
            </a:r>
          </a:p>
        </p:txBody>
      </p:sp>
    </p:spTree>
    <p:extLst>
      <p:ext uri="{BB962C8B-B14F-4D97-AF65-F5344CB8AC3E}">
        <p14:creationId xmlns:p14="http://schemas.microsoft.com/office/powerpoint/2010/main" val="125808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384" y="1231900"/>
            <a:ext cx="5648834" cy="1111395"/>
          </a:xfrm>
        </p:spPr>
        <p:txBody>
          <a:bodyPr>
            <a:normAutofit fontScale="90000"/>
          </a:bodyPr>
          <a:lstStyle/>
          <a:p>
            <a:r>
              <a:rPr lang="nl-NL">
                <a:solidFill>
                  <a:schemeClr val="tx2"/>
                </a:solidFill>
                <a:latin typeface="Intro Regular" panose="02000000000000000000" pitchFamily="2" charset="0"/>
              </a:rPr>
              <a:t>Poll 1</a:t>
            </a:r>
            <a:br>
              <a:rPr lang="nl-NL">
                <a:latin typeface="Intro Regular" panose="02000000000000000000" pitchFamily="2" charset="0"/>
              </a:rPr>
            </a:br>
            <a:br>
              <a:rPr lang="nl-NL">
                <a:latin typeface="Intro Regular" panose="02000000000000000000" pitchFamily="2" charset="0"/>
              </a:rPr>
            </a:br>
            <a:r>
              <a:rPr lang="nl-NL">
                <a:latin typeface="Intro Regular" panose="02000000000000000000" pitchFamily="2" charset="0"/>
              </a:rPr>
              <a:t>Ben jij zakelijk klant bij </a:t>
            </a:r>
            <a:r>
              <a:rPr lang="nl-NL" err="1">
                <a:latin typeface="Intro Regular" panose="02000000000000000000" pitchFamily="2" charset="0"/>
              </a:rPr>
              <a:t>Knab</a:t>
            </a:r>
            <a:r>
              <a:rPr lang="nl-NL">
                <a:latin typeface="Intro Regular" panose="02000000000000000000" pitchFamily="2" charset="0"/>
              </a:rPr>
              <a:t>? </a:t>
            </a:r>
          </a:p>
        </p:txBody>
      </p:sp>
      <p:pic>
        <p:nvPicPr>
          <p:cNvPr id="8" name="Afbeelding 7">
            <a:extLst>
              <a:ext uri="{FF2B5EF4-FFF2-40B4-BE49-F238E27FC236}">
                <a16:creationId xmlns:a16="http://schemas.microsoft.com/office/drawing/2014/main" id="{6A390686-7186-41D7-AED2-0B3A3A839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5492">
            <a:off x="7509639" y="1501703"/>
            <a:ext cx="3729778" cy="3854593"/>
          </a:xfrm>
          <a:prstGeom prst="rect">
            <a:avLst/>
          </a:prstGeom>
        </p:spPr>
      </p:pic>
    </p:spTree>
    <p:extLst>
      <p:ext uri="{BB962C8B-B14F-4D97-AF65-F5344CB8AC3E}">
        <p14:creationId xmlns:p14="http://schemas.microsoft.com/office/powerpoint/2010/main" val="3897658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70</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(1978)</a:t>
            </a:r>
          </a:p>
        </p:txBody>
      </p:sp>
      <p:pic>
        <p:nvPicPr>
          <p:cNvPr id="7" name="Afbeelding 6" descr="Afbeelding met tekst, schermopname, software, scherm&#10;&#10;Automatisch gegenereerde beschrijving">
            <a:extLst>
              <a:ext uri="{FF2B5EF4-FFF2-40B4-BE49-F238E27FC236}">
                <a16:creationId xmlns:a16="http://schemas.microsoft.com/office/drawing/2014/main" id="{E59DEC59-2415-C4C0-E163-A59E2119C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81539"/>
            <a:ext cx="7880761" cy="5476461"/>
          </a:xfrm>
          <a:prstGeom prst="rect">
            <a:avLst/>
          </a:prstGeom>
        </p:spPr>
      </p:pic>
    </p:spTree>
    <p:extLst>
      <p:ext uri="{BB962C8B-B14F-4D97-AF65-F5344CB8AC3E}">
        <p14:creationId xmlns:p14="http://schemas.microsoft.com/office/powerpoint/2010/main" val="1971193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88459E5-2C14-D2CF-ED38-A1A8A29761BD}"/>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54E088B0-CDDF-1B9C-BD69-67CAF3332F07}"/>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4E0C144F-348F-9467-AD6E-2E77EB5D7B66}"/>
              </a:ext>
            </a:extLst>
          </p:cNvPr>
          <p:cNvSpPr>
            <a:spLocks noGrp="1"/>
          </p:cNvSpPr>
          <p:nvPr>
            <p:ph type="sldNum" sz="quarter" idx="12"/>
          </p:nvPr>
        </p:nvSpPr>
        <p:spPr/>
        <p:txBody>
          <a:bodyPr/>
          <a:lstStyle/>
          <a:p>
            <a:fld id="{B502C9A5-716F-45E6-800B-D4D02CE26F90}" type="slidenum">
              <a:rPr lang="nl-NL" smtClean="0"/>
              <a:t>71</a:t>
            </a:fld>
            <a:endParaRPr lang="nl-NL"/>
          </a:p>
        </p:txBody>
      </p:sp>
      <p:sp>
        <p:nvSpPr>
          <p:cNvPr id="5" name="Titel 4">
            <a:extLst>
              <a:ext uri="{FF2B5EF4-FFF2-40B4-BE49-F238E27FC236}">
                <a16:creationId xmlns:a16="http://schemas.microsoft.com/office/drawing/2014/main" id="{F7E73C5D-9D5A-88E3-FEA3-6E92CD670402}"/>
              </a:ext>
            </a:extLst>
          </p:cNvPr>
          <p:cNvSpPr>
            <a:spLocks noGrp="1"/>
          </p:cNvSpPr>
          <p:nvPr>
            <p:ph type="title"/>
          </p:nvPr>
        </p:nvSpPr>
        <p:spPr/>
        <p:txBody>
          <a:bodyPr/>
          <a:lstStyle/>
          <a:p>
            <a:endParaRPr lang="nl-NL"/>
          </a:p>
        </p:txBody>
      </p:sp>
      <p:sp>
        <p:nvSpPr>
          <p:cNvPr id="6" name="Tijdelijke aanduiding voor tekst 5">
            <a:extLst>
              <a:ext uri="{FF2B5EF4-FFF2-40B4-BE49-F238E27FC236}">
                <a16:creationId xmlns:a16="http://schemas.microsoft.com/office/drawing/2014/main" id="{D0D9C680-77D6-32C9-02FC-1242C789A513}"/>
              </a:ext>
            </a:extLst>
          </p:cNvPr>
          <p:cNvSpPr>
            <a:spLocks noGrp="1"/>
          </p:cNvSpPr>
          <p:nvPr>
            <p:ph type="body" sz="quarter" idx="13"/>
          </p:nvPr>
        </p:nvSpPr>
        <p:spPr/>
        <p:txBody>
          <a:bodyPr/>
          <a:lstStyle/>
          <a:p>
            <a:endParaRPr lang="nl-NL"/>
          </a:p>
        </p:txBody>
      </p:sp>
      <p:pic>
        <p:nvPicPr>
          <p:cNvPr id="8" name="Afbeelding 7">
            <a:extLst>
              <a:ext uri="{FF2B5EF4-FFF2-40B4-BE49-F238E27FC236}">
                <a16:creationId xmlns:a16="http://schemas.microsoft.com/office/drawing/2014/main" id="{6B1317AB-CF9B-DD00-F285-3ADDE614F45E}"/>
              </a:ext>
            </a:extLst>
          </p:cNvPr>
          <p:cNvPicPr>
            <a:picLocks noChangeAspect="1"/>
          </p:cNvPicPr>
          <p:nvPr/>
        </p:nvPicPr>
        <p:blipFill>
          <a:blip r:embed="rId2"/>
          <a:stretch>
            <a:fillRect/>
          </a:stretch>
        </p:blipFill>
        <p:spPr>
          <a:xfrm>
            <a:off x="0" y="7354"/>
            <a:ext cx="12192000" cy="6843292"/>
          </a:xfrm>
          <a:prstGeom prst="rect">
            <a:avLst/>
          </a:prstGeom>
        </p:spPr>
      </p:pic>
      <p:sp>
        <p:nvSpPr>
          <p:cNvPr id="10" name="Tekstvak 9">
            <a:extLst>
              <a:ext uri="{FF2B5EF4-FFF2-40B4-BE49-F238E27FC236}">
                <a16:creationId xmlns:a16="http://schemas.microsoft.com/office/drawing/2014/main" id="{676B96D0-34E1-1611-0EA7-C0C4C9904E34}"/>
              </a:ext>
            </a:extLst>
          </p:cNvPr>
          <p:cNvSpPr txBox="1"/>
          <p:nvPr/>
        </p:nvSpPr>
        <p:spPr>
          <a:xfrm>
            <a:off x="101909" y="6315055"/>
            <a:ext cx="3647440" cy="338554"/>
          </a:xfrm>
          <a:prstGeom prst="rect">
            <a:avLst/>
          </a:prstGeom>
          <a:noFill/>
        </p:spPr>
        <p:txBody>
          <a:bodyPr wrap="square">
            <a:spAutoFit/>
          </a:bodyPr>
          <a:lstStyle/>
          <a:p>
            <a:r>
              <a:rPr lang="nl-NL" sz="800">
                <a:hlinkClick r:id="rId3"/>
              </a:rPr>
              <a:t>https://www.cbs.nl/nl-nl/nieuws/2022/11/42-procent-van-uitkeringen-arbeidsongeschiktheid-door-psychische-klachten</a:t>
            </a:r>
            <a:r>
              <a:rPr lang="nl-NL" sz="800"/>
              <a:t> </a:t>
            </a:r>
          </a:p>
        </p:txBody>
      </p:sp>
    </p:spTree>
    <p:extLst>
      <p:ext uri="{BB962C8B-B14F-4D97-AF65-F5344CB8AC3E}">
        <p14:creationId xmlns:p14="http://schemas.microsoft.com/office/powerpoint/2010/main" val="363147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72</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(1978)</a:t>
            </a:r>
          </a:p>
        </p:txBody>
      </p:sp>
      <p:pic>
        <p:nvPicPr>
          <p:cNvPr id="3" name="Afbeelding 2" descr="Afbeelding met tekst, elektronica, schermopname, software&#10;&#10;Automatisch gegenereerde beschrijving">
            <a:extLst>
              <a:ext uri="{FF2B5EF4-FFF2-40B4-BE49-F238E27FC236}">
                <a16:creationId xmlns:a16="http://schemas.microsoft.com/office/drawing/2014/main" id="{FFBA2AF2-50EE-08DE-1AA2-E62D47355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71601"/>
            <a:ext cx="7895061" cy="5486399"/>
          </a:xfrm>
          <a:prstGeom prst="rect">
            <a:avLst/>
          </a:prstGeom>
        </p:spPr>
      </p:pic>
    </p:spTree>
    <p:extLst>
      <p:ext uri="{BB962C8B-B14F-4D97-AF65-F5344CB8AC3E}">
        <p14:creationId xmlns:p14="http://schemas.microsoft.com/office/powerpoint/2010/main" val="306176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73</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(1968)</a:t>
            </a:r>
          </a:p>
        </p:txBody>
      </p:sp>
      <p:pic>
        <p:nvPicPr>
          <p:cNvPr id="3" name="Afbeelding 2" descr="Afbeelding met tekst, elektronica, schermopname, software&#10;&#10;Automatisch gegenereerde beschrijving">
            <a:extLst>
              <a:ext uri="{FF2B5EF4-FFF2-40B4-BE49-F238E27FC236}">
                <a16:creationId xmlns:a16="http://schemas.microsoft.com/office/drawing/2014/main" id="{8C5BFFA3-FDFB-3539-7906-6F66B4105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61661"/>
            <a:ext cx="7909366" cy="5496339"/>
          </a:xfrm>
          <a:prstGeom prst="rect">
            <a:avLst/>
          </a:prstGeom>
        </p:spPr>
      </p:pic>
    </p:spTree>
    <p:extLst>
      <p:ext uri="{BB962C8B-B14F-4D97-AF65-F5344CB8AC3E}">
        <p14:creationId xmlns:p14="http://schemas.microsoft.com/office/powerpoint/2010/main" val="2449282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74</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(1988)</a:t>
            </a:r>
          </a:p>
        </p:txBody>
      </p:sp>
      <p:pic>
        <p:nvPicPr>
          <p:cNvPr id="3" name="Afbeelding 2" descr="Afbeelding met tekst, elektronica, schermopname, software&#10;&#10;Automatisch gegenereerde beschrijving">
            <a:extLst>
              <a:ext uri="{FF2B5EF4-FFF2-40B4-BE49-F238E27FC236}">
                <a16:creationId xmlns:a16="http://schemas.microsoft.com/office/drawing/2014/main" id="{39491619-4C77-C5A6-F17C-23F480140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81539"/>
            <a:ext cx="7880761" cy="5476461"/>
          </a:xfrm>
          <a:prstGeom prst="rect">
            <a:avLst/>
          </a:prstGeom>
        </p:spPr>
      </p:pic>
    </p:spTree>
    <p:extLst>
      <p:ext uri="{BB962C8B-B14F-4D97-AF65-F5344CB8AC3E}">
        <p14:creationId xmlns:p14="http://schemas.microsoft.com/office/powerpoint/2010/main" val="39038527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75</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(1978)</a:t>
            </a:r>
          </a:p>
        </p:txBody>
      </p:sp>
      <p:pic>
        <p:nvPicPr>
          <p:cNvPr id="7" name="Afbeelding 6" descr="Afbeelding met tekst, schermopname, software, Computerpictogram&#10;&#10;Automatisch gegenereerde beschrijving">
            <a:extLst>
              <a:ext uri="{FF2B5EF4-FFF2-40B4-BE49-F238E27FC236}">
                <a16:creationId xmlns:a16="http://schemas.microsoft.com/office/drawing/2014/main" id="{8A51ACE5-F752-96BC-A8E0-F7D5A1A61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61661"/>
            <a:ext cx="7909366" cy="5496339"/>
          </a:xfrm>
          <a:prstGeom prst="rect">
            <a:avLst/>
          </a:prstGeom>
        </p:spPr>
      </p:pic>
    </p:spTree>
    <p:extLst>
      <p:ext uri="{BB962C8B-B14F-4D97-AF65-F5344CB8AC3E}">
        <p14:creationId xmlns:p14="http://schemas.microsoft.com/office/powerpoint/2010/main" val="4087097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76</a:t>
            </a:fld>
            <a:endParaRPr lang="nl-NL"/>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itel 6">
            <a:extLst>
              <a:ext uri="{FF2B5EF4-FFF2-40B4-BE49-F238E27FC236}">
                <a16:creationId xmlns:a16="http://schemas.microsoft.com/office/drawing/2014/main" id="{F58B1535-9052-FD36-8905-3C10D3E4D667}"/>
              </a:ext>
            </a:extLst>
          </p:cNvPr>
          <p:cNvSpPr>
            <a:spLocks noGrp="1"/>
          </p:cNvSpPr>
          <p:nvPr>
            <p:ph type="title"/>
          </p:nvPr>
        </p:nvSpPr>
        <p:spPr>
          <a:xfrm>
            <a:off x="698500" y="741500"/>
            <a:ext cx="11258274" cy="490400"/>
          </a:xfrm>
        </p:spPr>
        <p:txBody>
          <a:bodyPr/>
          <a:lstStyle/>
          <a:p>
            <a:r>
              <a:rPr lang="nl-NL"/>
              <a:t>Berekening kosten zelf regelen AOV (1978)</a:t>
            </a:r>
          </a:p>
        </p:txBody>
      </p:sp>
      <p:pic>
        <p:nvPicPr>
          <p:cNvPr id="7" name="Afbeelding 6" descr="Afbeelding met tekst, elektronica, schermopname, software&#10;&#10;Automatisch gegenereerde beschrijving">
            <a:extLst>
              <a:ext uri="{FF2B5EF4-FFF2-40B4-BE49-F238E27FC236}">
                <a16:creationId xmlns:a16="http://schemas.microsoft.com/office/drawing/2014/main" id="{839FDA99-2E2D-7B09-6389-2521631B6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34" y="1331843"/>
            <a:ext cx="7952274" cy="5526157"/>
          </a:xfrm>
          <a:prstGeom prst="rect">
            <a:avLst/>
          </a:prstGeom>
        </p:spPr>
      </p:pic>
    </p:spTree>
    <p:extLst>
      <p:ext uri="{BB962C8B-B14F-4D97-AF65-F5344CB8AC3E}">
        <p14:creationId xmlns:p14="http://schemas.microsoft.com/office/powerpoint/2010/main" val="1112724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77</a:t>
            </a:fld>
            <a:endParaRPr lang="nl-NL"/>
          </a:p>
        </p:txBody>
      </p:sp>
      <p:pic>
        <p:nvPicPr>
          <p:cNvPr id="3" name="Afbeelding 2">
            <a:extLst>
              <a:ext uri="{FF2B5EF4-FFF2-40B4-BE49-F238E27FC236}">
                <a16:creationId xmlns:a16="http://schemas.microsoft.com/office/drawing/2014/main" id="{18D32E35-F20E-BDBA-9545-CD0F543A20ED}"/>
              </a:ext>
            </a:extLst>
          </p:cNvPr>
          <p:cNvPicPr>
            <a:picLocks noChangeAspect="1"/>
          </p:cNvPicPr>
          <p:nvPr/>
        </p:nvPicPr>
        <p:blipFill rotWithShape="1">
          <a:blip r:embed="rId2"/>
          <a:srcRect t="12333" r="51576"/>
          <a:stretch/>
        </p:blipFill>
        <p:spPr>
          <a:xfrm>
            <a:off x="0" y="1590674"/>
            <a:ext cx="5903843" cy="4278595"/>
          </a:xfrm>
          <a:prstGeom prst="rect">
            <a:avLst/>
          </a:prstGeom>
        </p:spPr>
      </p:pic>
      <p:sp>
        <p:nvSpPr>
          <p:cNvPr id="7" name="Titel 6">
            <a:extLst>
              <a:ext uri="{FF2B5EF4-FFF2-40B4-BE49-F238E27FC236}">
                <a16:creationId xmlns:a16="http://schemas.microsoft.com/office/drawing/2014/main" id="{97FFCC83-AEB2-951F-3165-1185D3B6EA71}"/>
              </a:ext>
            </a:extLst>
          </p:cNvPr>
          <p:cNvSpPr>
            <a:spLocks noGrp="1"/>
          </p:cNvSpPr>
          <p:nvPr>
            <p:ph type="title"/>
          </p:nvPr>
        </p:nvSpPr>
        <p:spPr>
          <a:xfrm>
            <a:off x="698500" y="741500"/>
            <a:ext cx="10775070" cy="490400"/>
          </a:xfrm>
        </p:spPr>
        <p:txBody>
          <a:bodyPr/>
          <a:lstStyle/>
          <a:p>
            <a:r>
              <a:rPr lang="nl-NL"/>
              <a:t>Dit dekt de AOV voor zzp’ers</a:t>
            </a:r>
          </a:p>
        </p:txBody>
      </p:sp>
      <p:sp>
        <p:nvSpPr>
          <p:cNvPr id="8" name="Tijdelijke aanduiding voor tekst 9">
            <a:extLst>
              <a:ext uri="{FF2B5EF4-FFF2-40B4-BE49-F238E27FC236}">
                <a16:creationId xmlns:a16="http://schemas.microsoft.com/office/drawing/2014/main" id="{0F6F25C8-BC3A-55FA-98CF-09E949D3E742}"/>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Tree>
    <p:extLst>
      <p:ext uri="{BB962C8B-B14F-4D97-AF65-F5344CB8AC3E}">
        <p14:creationId xmlns:p14="http://schemas.microsoft.com/office/powerpoint/2010/main" val="1871318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78</a:t>
            </a:fld>
            <a:endParaRPr lang="nl-NL"/>
          </a:p>
        </p:txBody>
      </p:sp>
      <p:pic>
        <p:nvPicPr>
          <p:cNvPr id="3" name="Afbeelding 2">
            <a:extLst>
              <a:ext uri="{FF2B5EF4-FFF2-40B4-BE49-F238E27FC236}">
                <a16:creationId xmlns:a16="http://schemas.microsoft.com/office/drawing/2014/main" id="{18D32E35-F20E-BDBA-9545-CD0F543A20ED}"/>
              </a:ext>
            </a:extLst>
          </p:cNvPr>
          <p:cNvPicPr>
            <a:picLocks noChangeAspect="1"/>
          </p:cNvPicPr>
          <p:nvPr/>
        </p:nvPicPr>
        <p:blipFill rotWithShape="1">
          <a:blip r:embed="rId2"/>
          <a:srcRect t="12333"/>
          <a:stretch/>
        </p:blipFill>
        <p:spPr>
          <a:xfrm>
            <a:off x="0" y="1590674"/>
            <a:ext cx="12192000" cy="4278595"/>
          </a:xfrm>
          <a:prstGeom prst="rect">
            <a:avLst/>
          </a:prstGeom>
        </p:spPr>
      </p:pic>
      <p:sp>
        <p:nvSpPr>
          <p:cNvPr id="7" name="Titel 6">
            <a:extLst>
              <a:ext uri="{FF2B5EF4-FFF2-40B4-BE49-F238E27FC236}">
                <a16:creationId xmlns:a16="http://schemas.microsoft.com/office/drawing/2014/main" id="{97FFCC83-AEB2-951F-3165-1185D3B6EA71}"/>
              </a:ext>
            </a:extLst>
          </p:cNvPr>
          <p:cNvSpPr>
            <a:spLocks noGrp="1"/>
          </p:cNvSpPr>
          <p:nvPr>
            <p:ph type="title"/>
          </p:nvPr>
        </p:nvSpPr>
        <p:spPr>
          <a:xfrm>
            <a:off x="698500" y="741500"/>
            <a:ext cx="10775070" cy="490400"/>
          </a:xfrm>
        </p:spPr>
        <p:txBody>
          <a:bodyPr/>
          <a:lstStyle/>
          <a:p>
            <a:r>
              <a:rPr lang="nl-NL"/>
              <a:t>Dit dekt de AOV voor zzp’ers</a:t>
            </a:r>
          </a:p>
        </p:txBody>
      </p:sp>
      <p:sp>
        <p:nvSpPr>
          <p:cNvPr id="8" name="Tijdelijke aanduiding voor tekst 9">
            <a:extLst>
              <a:ext uri="{FF2B5EF4-FFF2-40B4-BE49-F238E27FC236}">
                <a16:creationId xmlns:a16="http://schemas.microsoft.com/office/drawing/2014/main" id="{0F6F25C8-BC3A-55FA-98CF-09E949D3E742}"/>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2" name="Tekstvak 1">
            <a:extLst>
              <a:ext uri="{FF2B5EF4-FFF2-40B4-BE49-F238E27FC236}">
                <a16:creationId xmlns:a16="http://schemas.microsoft.com/office/drawing/2014/main" id="{CC8E1F68-048D-36D9-578A-684CC1B1E429}"/>
              </a:ext>
            </a:extLst>
          </p:cNvPr>
          <p:cNvSpPr txBox="1"/>
          <p:nvPr/>
        </p:nvSpPr>
        <p:spPr>
          <a:xfrm>
            <a:off x="647700" y="6415157"/>
            <a:ext cx="6106160" cy="246221"/>
          </a:xfrm>
          <a:prstGeom prst="rect">
            <a:avLst/>
          </a:prstGeom>
          <a:noFill/>
        </p:spPr>
        <p:txBody>
          <a:bodyPr wrap="square">
            <a:spAutoFit/>
          </a:bodyPr>
          <a:lstStyle/>
          <a:p>
            <a:r>
              <a:rPr lang="nl-NL" sz="1000">
                <a:hlinkClick r:id="rId3"/>
              </a:rPr>
              <a:t>https://www.knab.nl/zakelijk/verzekeren/arbeidsongeschiktheidsverzekering</a:t>
            </a:r>
            <a:r>
              <a:rPr lang="nl-NL" sz="1000"/>
              <a:t> </a:t>
            </a:r>
          </a:p>
        </p:txBody>
      </p:sp>
    </p:spTree>
    <p:extLst>
      <p:ext uri="{BB962C8B-B14F-4D97-AF65-F5344CB8AC3E}">
        <p14:creationId xmlns:p14="http://schemas.microsoft.com/office/powerpoint/2010/main" val="1926879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79</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Periode eigen risico verhogen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11" name="Afbeelding 10">
            <a:extLst>
              <a:ext uri="{FF2B5EF4-FFF2-40B4-BE49-F238E27FC236}">
                <a16:creationId xmlns:a16="http://schemas.microsoft.com/office/drawing/2014/main" id="{0F1AF4A4-239F-32E5-2FD0-910251F86AE3}"/>
              </a:ext>
            </a:extLst>
          </p:cNvPr>
          <p:cNvPicPr>
            <a:picLocks noChangeAspect="1"/>
          </p:cNvPicPr>
          <p:nvPr/>
        </p:nvPicPr>
        <p:blipFill>
          <a:blip r:embed="rId2"/>
          <a:stretch>
            <a:fillRect/>
          </a:stretch>
        </p:blipFill>
        <p:spPr>
          <a:xfrm>
            <a:off x="701089" y="1255351"/>
            <a:ext cx="8747711" cy="5666756"/>
          </a:xfrm>
          <a:prstGeom prst="rect">
            <a:avLst/>
          </a:prstGeom>
        </p:spPr>
      </p:pic>
    </p:spTree>
    <p:extLst>
      <p:ext uri="{BB962C8B-B14F-4D97-AF65-F5344CB8AC3E}">
        <p14:creationId xmlns:p14="http://schemas.microsoft.com/office/powerpoint/2010/main" val="52731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1429A74-5D57-78EA-0956-CA74857A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a:extLst>
              <a:ext uri="{FF2B5EF4-FFF2-40B4-BE49-F238E27FC236}">
                <a16:creationId xmlns:a16="http://schemas.microsoft.com/office/drawing/2014/main" id="{3B6E116D-7888-56A1-0C49-7141A907A8C8}"/>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CCD5E578-D919-9C1F-9681-96B666D32216}"/>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88E23514-8B1B-FFFB-EFAD-4F9A26EE3481}"/>
              </a:ext>
            </a:extLst>
          </p:cNvPr>
          <p:cNvSpPr>
            <a:spLocks noGrp="1"/>
          </p:cNvSpPr>
          <p:nvPr>
            <p:ph type="sldNum" sz="quarter" idx="12"/>
          </p:nvPr>
        </p:nvSpPr>
        <p:spPr/>
        <p:txBody>
          <a:bodyPr/>
          <a:lstStyle/>
          <a:p>
            <a:fld id="{B502C9A5-716F-45E6-800B-D4D02CE26F90}" type="slidenum">
              <a:rPr lang="nl-NL" smtClean="0"/>
              <a:t>8</a:t>
            </a:fld>
            <a:endParaRPr lang="nl-NL"/>
          </a:p>
        </p:txBody>
      </p:sp>
      <p:sp>
        <p:nvSpPr>
          <p:cNvPr id="8" name="Tekstvak 7">
            <a:extLst>
              <a:ext uri="{FF2B5EF4-FFF2-40B4-BE49-F238E27FC236}">
                <a16:creationId xmlns:a16="http://schemas.microsoft.com/office/drawing/2014/main" id="{AEA8139B-A7BD-9853-C173-A3FF252170AD}"/>
              </a:ext>
            </a:extLst>
          </p:cNvPr>
          <p:cNvSpPr txBox="1"/>
          <p:nvPr/>
        </p:nvSpPr>
        <p:spPr>
          <a:xfrm>
            <a:off x="314960" y="770235"/>
            <a:ext cx="5201920" cy="5909310"/>
          </a:xfrm>
          <a:prstGeom prst="rect">
            <a:avLst/>
          </a:prstGeom>
          <a:noFill/>
        </p:spPr>
        <p:txBody>
          <a:bodyPr wrap="square">
            <a:spAutoFit/>
          </a:bodyPr>
          <a:lstStyle/>
          <a:p>
            <a:r>
              <a:rPr lang="nl-NL" i="1">
                <a:solidFill>
                  <a:schemeClr val="bg1"/>
                </a:solidFill>
              </a:rPr>
              <a:t>‘Het zijn de ondernemers die zorgen voor de financiële mogelijkheden om de grote maatschappelijke kwesties te kunnen aanpakken. Het kabinet blijft streven naar een zo aantrekkelijk mogelijk ondernemingsklimaat, met oog voor de problemen waar ondernemers mee kampen, zoals de krappe arbeidsmarkt.’</a:t>
            </a: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i="1">
              <a:solidFill>
                <a:schemeClr val="bg1"/>
              </a:solidFill>
            </a:endParaRPr>
          </a:p>
          <a:p>
            <a:endParaRPr lang="nl-NL">
              <a:solidFill>
                <a:schemeClr val="bg1"/>
              </a:solidFill>
            </a:endParaRPr>
          </a:p>
          <a:p>
            <a:r>
              <a:rPr lang="nl-NL">
                <a:solidFill>
                  <a:schemeClr val="bg1"/>
                </a:solidFill>
              </a:rPr>
              <a:t>Koning Willem-Alexander, troonrede 2023 </a:t>
            </a:r>
          </a:p>
        </p:txBody>
      </p:sp>
    </p:spTree>
    <p:extLst>
      <p:ext uri="{BB962C8B-B14F-4D97-AF65-F5344CB8AC3E}">
        <p14:creationId xmlns:p14="http://schemas.microsoft.com/office/powerpoint/2010/main" val="1457815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80</a:t>
            </a:fld>
            <a:endParaRPr lang="nl-NL"/>
          </a:p>
        </p:txBody>
      </p:sp>
      <p:pic>
        <p:nvPicPr>
          <p:cNvPr id="3" name="Afbeelding 2">
            <a:extLst>
              <a:ext uri="{FF2B5EF4-FFF2-40B4-BE49-F238E27FC236}">
                <a16:creationId xmlns:a16="http://schemas.microsoft.com/office/drawing/2014/main" id="{DCD8331A-DBFC-49A3-C13B-0E722C69B83B}"/>
              </a:ext>
            </a:extLst>
          </p:cNvPr>
          <p:cNvPicPr>
            <a:picLocks noChangeAspect="1"/>
          </p:cNvPicPr>
          <p:nvPr/>
        </p:nvPicPr>
        <p:blipFill>
          <a:blip r:embed="rId2"/>
          <a:stretch>
            <a:fillRect/>
          </a:stretch>
        </p:blipFill>
        <p:spPr>
          <a:xfrm>
            <a:off x="0" y="1416997"/>
            <a:ext cx="12192000" cy="4024006"/>
          </a:xfrm>
          <a:prstGeom prst="rect">
            <a:avLst/>
          </a:prstGeom>
        </p:spPr>
      </p:pic>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Periode eigen risico verhogen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9" name="Tekstvak 8">
            <a:extLst>
              <a:ext uri="{FF2B5EF4-FFF2-40B4-BE49-F238E27FC236}">
                <a16:creationId xmlns:a16="http://schemas.microsoft.com/office/drawing/2014/main" id="{5A400D0B-8D65-80AF-D7D6-D55926A7D386}"/>
              </a:ext>
            </a:extLst>
          </p:cNvPr>
          <p:cNvSpPr txBox="1"/>
          <p:nvPr/>
        </p:nvSpPr>
        <p:spPr>
          <a:xfrm>
            <a:off x="647700" y="6292047"/>
            <a:ext cx="6108700" cy="246221"/>
          </a:xfrm>
          <a:prstGeom prst="rect">
            <a:avLst/>
          </a:prstGeom>
          <a:noFill/>
        </p:spPr>
        <p:txBody>
          <a:bodyPr wrap="square">
            <a:spAutoFit/>
          </a:bodyPr>
          <a:lstStyle/>
          <a:p>
            <a:r>
              <a:rPr lang="nl-NL" sz="1000">
                <a:hlinkClick r:id="rId3"/>
              </a:rPr>
              <a:t>https://www.knab.nl/zakelijk/verzekeren/crowdsurance</a:t>
            </a:r>
            <a:r>
              <a:rPr lang="nl-NL" sz="1000"/>
              <a:t> </a:t>
            </a:r>
          </a:p>
        </p:txBody>
      </p:sp>
    </p:spTree>
    <p:extLst>
      <p:ext uri="{BB962C8B-B14F-4D97-AF65-F5344CB8AC3E}">
        <p14:creationId xmlns:p14="http://schemas.microsoft.com/office/powerpoint/2010/main" val="1038670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81</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Periode eigen risico verhogen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3" name="Afbeelding 2">
            <a:extLst>
              <a:ext uri="{FF2B5EF4-FFF2-40B4-BE49-F238E27FC236}">
                <a16:creationId xmlns:a16="http://schemas.microsoft.com/office/drawing/2014/main" id="{9D2C9A78-85F1-E0D9-19B9-934489E4A62A}"/>
              </a:ext>
            </a:extLst>
          </p:cNvPr>
          <p:cNvPicPr>
            <a:picLocks noChangeAspect="1"/>
          </p:cNvPicPr>
          <p:nvPr/>
        </p:nvPicPr>
        <p:blipFill>
          <a:blip r:embed="rId2"/>
          <a:stretch>
            <a:fillRect/>
          </a:stretch>
        </p:blipFill>
        <p:spPr>
          <a:xfrm>
            <a:off x="330200" y="1255351"/>
            <a:ext cx="12192000" cy="5501152"/>
          </a:xfrm>
          <a:prstGeom prst="rect">
            <a:avLst/>
          </a:prstGeom>
        </p:spPr>
      </p:pic>
    </p:spTree>
    <p:extLst>
      <p:ext uri="{BB962C8B-B14F-4D97-AF65-F5344CB8AC3E}">
        <p14:creationId xmlns:p14="http://schemas.microsoft.com/office/powerpoint/2010/main" val="1564626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82</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Periode eigen risico verhogen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a:extLst>
              <a:ext uri="{FF2B5EF4-FFF2-40B4-BE49-F238E27FC236}">
                <a16:creationId xmlns:a16="http://schemas.microsoft.com/office/drawing/2014/main" id="{435244E1-1D9D-E2A6-BBD5-A87A3AF26281}"/>
              </a:ext>
            </a:extLst>
          </p:cNvPr>
          <p:cNvPicPr>
            <a:picLocks noChangeAspect="1"/>
          </p:cNvPicPr>
          <p:nvPr/>
        </p:nvPicPr>
        <p:blipFill>
          <a:blip r:embed="rId2"/>
          <a:stretch>
            <a:fillRect/>
          </a:stretch>
        </p:blipFill>
        <p:spPr>
          <a:xfrm>
            <a:off x="0" y="21476"/>
            <a:ext cx="12192000" cy="6815048"/>
          </a:xfrm>
          <a:prstGeom prst="rect">
            <a:avLst/>
          </a:prstGeom>
        </p:spPr>
      </p:pic>
      <p:sp>
        <p:nvSpPr>
          <p:cNvPr id="11" name="Tekstvak 10">
            <a:extLst>
              <a:ext uri="{FF2B5EF4-FFF2-40B4-BE49-F238E27FC236}">
                <a16:creationId xmlns:a16="http://schemas.microsoft.com/office/drawing/2014/main" id="{2F0A8457-1DCC-A78E-6E16-17A8C79AFE5F}"/>
              </a:ext>
            </a:extLst>
          </p:cNvPr>
          <p:cNvSpPr txBox="1"/>
          <p:nvPr/>
        </p:nvSpPr>
        <p:spPr>
          <a:xfrm>
            <a:off x="7924800" y="6538268"/>
            <a:ext cx="6177280" cy="215444"/>
          </a:xfrm>
          <a:prstGeom prst="rect">
            <a:avLst/>
          </a:prstGeom>
          <a:noFill/>
        </p:spPr>
        <p:txBody>
          <a:bodyPr wrap="square">
            <a:spAutoFit/>
          </a:bodyPr>
          <a:lstStyle/>
          <a:p>
            <a:r>
              <a:rPr lang="nl-NL" sz="800">
                <a:hlinkClick r:id="rId3"/>
              </a:rPr>
              <a:t>https://bieb.knab.nl/ondernemen/broodfonds-de-voor-en-nadelen-op-een-rij</a:t>
            </a:r>
            <a:r>
              <a:rPr lang="nl-NL" sz="800"/>
              <a:t> </a:t>
            </a:r>
          </a:p>
        </p:txBody>
      </p:sp>
    </p:spTree>
    <p:extLst>
      <p:ext uri="{BB962C8B-B14F-4D97-AF65-F5344CB8AC3E}">
        <p14:creationId xmlns:p14="http://schemas.microsoft.com/office/powerpoint/2010/main" val="817252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83</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Periode eigen risico verhogen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descr="Afbeelding met tekst, elektronica, schermopname, software&#10;&#10;Automatisch gegenereerde beschrijving">
            <a:extLst>
              <a:ext uri="{FF2B5EF4-FFF2-40B4-BE49-F238E27FC236}">
                <a16:creationId xmlns:a16="http://schemas.microsoft.com/office/drawing/2014/main" id="{F2B7B857-D2A7-3BF6-1CD2-B000F7173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58900"/>
            <a:ext cx="7913339" cy="5499100"/>
          </a:xfrm>
          <a:prstGeom prst="rect">
            <a:avLst/>
          </a:prstGeom>
        </p:spPr>
      </p:pic>
    </p:spTree>
    <p:extLst>
      <p:ext uri="{BB962C8B-B14F-4D97-AF65-F5344CB8AC3E}">
        <p14:creationId xmlns:p14="http://schemas.microsoft.com/office/powerpoint/2010/main" val="1393036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84</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Periode eigen risico verhogen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3" name="Afbeelding 2" descr="Afbeelding met tekst, elektronica, schermopname, software&#10;&#10;Automatisch gegenereerde beschrijving">
            <a:extLst>
              <a:ext uri="{FF2B5EF4-FFF2-40B4-BE49-F238E27FC236}">
                <a16:creationId xmlns:a16="http://schemas.microsoft.com/office/drawing/2014/main" id="{D21EFA22-EFA5-EC9E-D833-4D17D1EA0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24459"/>
            <a:ext cx="7962900" cy="5533541"/>
          </a:xfrm>
          <a:prstGeom prst="rect">
            <a:avLst/>
          </a:prstGeom>
        </p:spPr>
      </p:pic>
    </p:spTree>
    <p:extLst>
      <p:ext uri="{BB962C8B-B14F-4D97-AF65-F5344CB8AC3E}">
        <p14:creationId xmlns:p14="http://schemas.microsoft.com/office/powerpoint/2010/main" val="2469651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85</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Voorbeeld 1</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2" name="Afbeelding 1">
            <a:extLst>
              <a:ext uri="{FF2B5EF4-FFF2-40B4-BE49-F238E27FC236}">
                <a16:creationId xmlns:a16="http://schemas.microsoft.com/office/drawing/2014/main" id="{AB9D9297-2F09-7A87-2656-0CFE0AEA4A84}"/>
              </a:ext>
            </a:extLst>
          </p:cNvPr>
          <p:cNvPicPr>
            <a:picLocks noChangeAspect="1"/>
          </p:cNvPicPr>
          <p:nvPr/>
        </p:nvPicPr>
        <p:blipFill rotWithShape="1">
          <a:blip r:embed="rId2"/>
          <a:srcRect t="23194"/>
          <a:stretch/>
        </p:blipFill>
        <p:spPr>
          <a:xfrm>
            <a:off x="512773" y="1439355"/>
            <a:ext cx="8321654" cy="5267325"/>
          </a:xfrm>
          <a:prstGeom prst="rect">
            <a:avLst/>
          </a:prstGeom>
        </p:spPr>
      </p:pic>
    </p:spTree>
    <p:extLst>
      <p:ext uri="{BB962C8B-B14F-4D97-AF65-F5344CB8AC3E}">
        <p14:creationId xmlns:p14="http://schemas.microsoft.com/office/powerpoint/2010/main" val="1144747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86</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Voorbeeld 2</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a:extLst>
              <a:ext uri="{FF2B5EF4-FFF2-40B4-BE49-F238E27FC236}">
                <a16:creationId xmlns:a16="http://schemas.microsoft.com/office/drawing/2014/main" id="{2767B43D-6321-973A-8DC5-1FF3D682ED5D}"/>
              </a:ext>
            </a:extLst>
          </p:cNvPr>
          <p:cNvPicPr>
            <a:picLocks noChangeAspect="1"/>
          </p:cNvPicPr>
          <p:nvPr/>
        </p:nvPicPr>
        <p:blipFill>
          <a:blip r:embed="rId2"/>
          <a:stretch>
            <a:fillRect/>
          </a:stretch>
        </p:blipFill>
        <p:spPr>
          <a:xfrm>
            <a:off x="543978" y="1399413"/>
            <a:ext cx="7649643" cy="5458587"/>
          </a:xfrm>
          <a:prstGeom prst="rect">
            <a:avLst/>
          </a:prstGeom>
        </p:spPr>
      </p:pic>
    </p:spTree>
    <p:extLst>
      <p:ext uri="{BB962C8B-B14F-4D97-AF65-F5344CB8AC3E}">
        <p14:creationId xmlns:p14="http://schemas.microsoft.com/office/powerpoint/2010/main" val="2247567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87</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Voorbeeld 2</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a:extLst>
              <a:ext uri="{FF2B5EF4-FFF2-40B4-BE49-F238E27FC236}">
                <a16:creationId xmlns:a16="http://schemas.microsoft.com/office/drawing/2014/main" id="{2767B43D-6321-973A-8DC5-1FF3D682ED5D}"/>
              </a:ext>
            </a:extLst>
          </p:cNvPr>
          <p:cNvPicPr>
            <a:picLocks noChangeAspect="1"/>
          </p:cNvPicPr>
          <p:nvPr/>
        </p:nvPicPr>
        <p:blipFill>
          <a:blip r:embed="rId2"/>
          <a:stretch>
            <a:fillRect/>
          </a:stretch>
        </p:blipFill>
        <p:spPr>
          <a:xfrm>
            <a:off x="543978" y="1399413"/>
            <a:ext cx="7649643" cy="5458587"/>
          </a:xfrm>
          <a:prstGeom prst="rect">
            <a:avLst/>
          </a:prstGeom>
        </p:spPr>
      </p:pic>
      <p:cxnSp>
        <p:nvCxnSpPr>
          <p:cNvPr id="2" name="Rechte verbindingslijn 1">
            <a:extLst>
              <a:ext uri="{FF2B5EF4-FFF2-40B4-BE49-F238E27FC236}">
                <a16:creationId xmlns:a16="http://schemas.microsoft.com/office/drawing/2014/main" id="{94697C08-B6CD-277B-68A6-9C75137D5188}"/>
              </a:ext>
            </a:extLst>
          </p:cNvPr>
          <p:cNvCxnSpPr>
            <a:cxnSpLocks/>
          </p:cNvCxnSpPr>
          <p:nvPr/>
        </p:nvCxnSpPr>
        <p:spPr>
          <a:xfrm>
            <a:off x="4400550" y="4562475"/>
            <a:ext cx="16954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 name="Rechte verbindingslijn 2">
            <a:extLst>
              <a:ext uri="{FF2B5EF4-FFF2-40B4-BE49-F238E27FC236}">
                <a16:creationId xmlns:a16="http://schemas.microsoft.com/office/drawing/2014/main" id="{8363E727-4DF6-E5EA-7932-41D60A039243}"/>
              </a:ext>
            </a:extLst>
          </p:cNvPr>
          <p:cNvCxnSpPr/>
          <p:nvPr/>
        </p:nvCxnSpPr>
        <p:spPr>
          <a:xfrm>
            <a:off x="4400549" y="6467475"/>
            <a:ext cx="1285875"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0" name="Tekstvak 9">
            <a:extLst>
              <a:ext uri="{FF2B5EF4-FFF2-40B4-BE49-F238E27FC236}">
                <a16:creationId xmlns:a16="http://schemas.microsoft.com/office/drawing/2014/main" id="{443817EE-03C2-9FC1-F6A3-3099B410830D}"/>
              </a:ext>
            </a:extLst>
          </p:cNvPr>
          <p:cNvSpPr txBox="1"/>
          <p:nvPr/>
        </p:nvSpPr>
        <p:spPr>
          <a:xfrm>
            <a:off x="6467474" y="4377809"/>
            <a:ext cx="1200150" cy="369332"/>
          </a:xfrm>
          <a:prstGeom prst="rect">
            <a:avLst/>
          </a:prstGeom>
          <a:noFill/>
        </p:spPr>
        <p:txBody>
          <a:bodyPr wrap="square" rtlCol="0">
            <a:spAutoFit/>
          </a:bodyPr>
          <a:lstStyle/>
          <a:p>
            <a:r>
              <a:rPr lang="nl-NL" dirty="0">
                <a:solidFill>
                  <a:srgbClr val="003B5A"/>
                </a:solidFill>
              </a:rPr>
              <a:t>1 jaar</a:t>
            </a:r>
          </a:p>
        </p:txBody>
      </p:sp>
      <p:sp>
        <p:nvSpPr>
          <p:cNvPr id="11" name="Tekstvak 10">
            <a:extLst>
              <a:ext uri="{FF2B5EF4-FFF2-40B4-BE49-F238E27FC236}">
                <a16:creationId xmlns:a16="http://schemas.microsoft.com/office/drawing/2014/main" id="{4E9CD4A7-3ED5-4174-FDB2-26831CE5EE6E}"/>
              </a:ext>
            </a:extLst>
          </p:cNvPr>
          <p:cNvSpPr txBox="1"/>
          <p:nvPr/>
        </p:nvSpPr>
        <p:spPr>
          <a:xfrm>
            <a:off x="6305549" y="6254234"/>
            <a:ext cx="1362075" cy="369332"/>
          </a:xfrm>
          <a:prstGeom prst="rect">
            <a:avLst/>
          </a:prstGeom>
          <a:noFill/>
        </p:spPr>
        <p:txBody>
          <a:bodyPr wrap="square" rtlCol="0">
            <a:spAutoFit/>
          </a:bodyPr>
          <a:lstStyle/>
          <a:p>
            <a:r>
              <a:rPr lang="nl-NL" dirty="0">
                <a:solidFill>
                  <a:srgbClr val="003B5A"/>
                </a:solidFill>
              </a:rPr>
              <a:t>€ 40,82</a:t>
            </a:r>
          </a:p>
        </p:txBody>
      </p:sp>
    </p:spTree>
    <p:extLst>
      <p:ext uri="{BB962C8B-B14F-4D97-AF65-F5344CB8AC3E}">
        <p14:creationId xmlns:p14="http://schemas.microsoft.com/office/powerpoint/2010/main" val="15708291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88</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Voorbeeld 3</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a:extLst>
              <a:ext uri="{FF2B5EF4-FFF2-40B4-BE49-F238E27FC236}">
                <a16:creationId xmlns:a16="http://schemas.microsoft.com/office/drawing/2014/main" id="{760231DB-25D9-8C03-8BA2-6B262E963163}"/>
              </a:ext>
            </a:extLst>
          </p:cNvPr>
          <p:cNvPicPr>
            <a:picLocks noChangeAspect="1"/>
          </p:cNvPicPr>
          <p:nvPr/>
        </p:nvPicPr>
        <p:blipFill>
          <a:blip r:embed="rId2"/>
          <a:stretch>
            <a:fillRect/>
          </a:stretch>
        </p:blipFill>
        <p:spPr>
          <a:xfrm>
            <a:off x="543947" y="1255351"/>
            <a:ext cx="8106906" cy="5639587"/>
          </a:xfrm>
          <a:prstGeom prst="rect">
            <a:avLst/>
          </a:prstGeom>
        </p:spPr>
      </p:pic>
    </p:spTree>
    <p:extLst>
      <p:ext uri="{BB962C8B-B14F-4D97-AF65-F5344CB8AC3E}">
        <p14:creationId xmlns:p14="http://schemas.microsoft.com/office/powerpoint/2010/main" val="21714393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89</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dirty="0"/>
              <a:t>Kennistoets</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descr="Afbeelding met tekst, schermopname, software, scherm&#10;&#10;Automatisch gegenereerde beschrijving">
            <a:extLst>
              <a:ext uri="{FF2B5EF4-FFF2-40B4-BE49-F238E27FC236}">
                <a16:creationId xmlns:a16="http://schemas.microsoft.com/office/drawing/2014/main" id="{DED521FB-4238-D89C-9F6E-DE54F7BB3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363850"/>
            <a:ext cx="7906215" cy="5494150"/>
          </a:xfrm>
          <a:prstGeom prst="rect">
            <a:avLst/>
          </a:prstGeom>
        </p:spPr>
      </p:pic>
    </p:spTree>
    <p:extLst>
      <p:ext uri="{BB962C8B-B14F-4D97-AF65-F5344CB8AC3E}">
        <p14:creationId xmlns:p14="http://schemas.microsoft.com/office/powerpoint/2010/main" val="204447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78F714B-9A40-B36D-436C-45181DAC2202}"/>
              </a:ext>
            </a:extLst>
          </p:cNvPr>
          <p:cNvSpPr>
            <a:spLocks noGrp="1"/>
          </p:cNvSpPr>
          <p:nvPr>
            <p:ph type="title"/>
          </p:nvPr>
        </p:nvSpPr>
        <p:spPr/>
        <p:txBody>
          <a:bodyPr/>
          <a:lstStyle/>
          <a:p>
            <a:r>
              <a:rPr lang="nl-NL"/>
              <a:t>Prinsjesdag 2023</a:t>
            </a:r>
          </a:p>
        </p:txBody>
      </p:sp>
      <p:sp>
        <p:nvSpPr>
          <p:cNvPr id="2" name="Tijdelijke aanduiding voor datum 1">
            <a:extLst>
              <a:ext uri="{FF2B5EF4-FFF2-40B4-BE49-F238E27FC236}">
                <a16:creationId xmlns:a16="http://schemas.microsoft.com/office/drawing/2014/main" id="{FE495CB0-C08D-89E6-00FC-47D3A70724C0}"/>
              </a:ext>
            </a:extLst>
          </p:cNvPr>
          <p:cNvSpPr>
            <a:spLocks noGrp="1"/>
          </p:cNvSpPr>
          <p:nvPr>
            <p:ph type="dt" sz="half" idx="10"/>
          </p:nvPr>
        </p:nvSpPr>
        <p:spPr/>
        <p:txBody>
          <a:bodyPr/>
          <a:lstStyle/>
          <a:p>
            <a:fld id="{652432F0-7F4F-466F-9B23-BB067E471D39}" type="datetime1">
              <a:rPr lang="nl-NL" smtClean="0"/>
              <a:t>25-09-2023</a:t>
            </a:fld>
            <a:endParaRPr lang="nl-NL"/>
          </a:p>
        </p:txBody>
      </p:sp>
      <p:sp>
        <p:nvSpPr>
          <p:cNvPr id="3" name="Tijdelijke aanduiding voor voettekst 2">
            <a:extLst>
              <a:ext uri="{FF2B5EF4-FFF2-40B4-BE49-F238E27FC236}">
                <a16:creationId xmlns:a16="http://schemas.microsoft.com/office/drawing/2014/main" id="{274DF23B-6F67-491C-E530-02EAA93CED74}"/>
              </a:ext>
            </a:extLst>
          </p:cNvPr>
          <p:cNvSpPr>
            <a:spLocks noGrp="1"/>
          </p:cNvSpPr>
          <p:nvPr>
            <p:ph type="ftr" sz="quarter" idx="11"/>
          </p:nvPr>
        </p:nvSpPr>
        <p:spPr/>
        <p:txBody>
          <a:bodyPr/>
          <a:lstStyle/>
          <a:p>
            <a:r>
              <a:rPr lang="nl-NL"/>
              <a:t>(VERGEET NIET DE VOETTEKST AAN DE PASSEN!)</a:t>
            </a:r>
          </a:p>
        </p:txBody>
      </p:sp>
      <p:sp>
        <p:nvSpPr>
          <p:cNvPr id="4" name="Tijdelijke aanduiding voor dianummer 3">
            <a:extLst>
              <a:ext uri="{FF2B5EF4-FFF2-40B4-BE49-F238E27FC236}">
                <a16:creationId xmlns:a16="http://schemas.microsoft.com/office/drawing/2014/main" id="{5435F420-18ED-BDFD-9F07-7F0C99A7199C}"/>
              </a:ext>
            </a:extLst>
          </p:cNvPr>
          <p:cNvSpPr>
            <a:spLocks noGrp="1"/>
          </p:cNvSpPr>
          <p:nvPr>
            <p:ph type="sldNum" sz="quarter" idx="12"/>
          </p:nvPr>
        </p:nvSpPr>
        <p:spPr/>
        <p:txBody>
          <a:bodyPr/>
          <a:lstStyle/>
          <a:p>
            <a:fld id="{B502C9A5-716F-45E6-800B-D4D02CE26F90}" type="slidenum">
              <a:rPr lang="nl-NL" smtClean="0"/>
              <a:t>9</a:t>
            </a:fld>
            <a:endParaRPr lang="nl-NL"/>
          </a:p>
        </p:txBody>
      </p:sp>
      <p:sp>
        <p:nvSpPr>
          <p:cNvPr id="10" name="Tijdelijke aanduiding voor tekst 9">
            <a:extLst>
              <a:ext uri="{FF2B5EF4-FFF2-40B4-BE49-F238E27FC236}">
                <a16:creationId xmlns:a16="http://schemas.microsoft.com/office/drawing/2014/main" id="{B95ECC63-D670-5766-04D9-F190E46E7BED}"/>
              </a:ext>
            </a:extLst>
          </p:cNvPr>
          <p:cNvSpPr>
            <a:spLocks noGrp="1"/>
          </p:cNvSpPr>
          <p:nvPr>
            <p:ph type="body" sz="quarter" idx="13"/>
          </p:nvPr>
        </p:nvSpPr>
        <p:spPr/>
        <p:txBody>
          <a:bodyPr/>
          <a:lstStyle/>
          <a:p>
            <a:r>
              <a:rPr lang="nl-NL"/>
              <a:t>AOV voor zzp’ers - Slim omgaan met de aanstaande AOV-verplichting</a:t>
            </a:r>
          </a:p>
        </p:txBody>
      </p:sp>
      <p:sp>
        <p:nvSpPr>
          <p:cNvPr id="12" name="Tekstvak 11">
            <a:extLst>
              <a:ext uri="{FF2B5EF4-FFF2-40B4-BE49-F238E27FC236}">
                <a16:creationId xmlns:a16="http://schemas.microsoft.com/office/drawing/2014/main" id="{5B4BD9C6-96F9-43A8-0084-519AB601D8E6}"/>
              </a:ext>
            </a:extLst>
          </p:cNvPr>
          <p:cNvSpPr txBox="1"/>
          <p:nvPr/>
        </p:nvSpPr>
        <p:spPr>
          <a:xfrm>
            <a:off x="698500" y="6250934"/>
            <a:ext cx="5901556" cy="400110"/>
          </a:xfrm>
          <a:prstGeom prst="rect">
            <a:avLst/>
          </a:prstGeom>
          <a:noFill/>
        </p:spPr>
        <p:txBody>
          <a:bodyPr wrap="square">
            <a:spAutoFit/>
          </a:bodyPr>
          <a:lstStyle/>
          <a:p>
            <a:r>
              <a:rPr lang="nl-NL" sz="1000">
                <a:hlinkClick r:id="rId2"/>
              </a:rPr>
              <a:t>https://www.rijksoverheid.nl/onderwerpen/prinsjesdag</a:t>
            </a:r>
            <a:r>
              <a:rPr lang="nl-NL" sz="1000"/>
              <a:t> </a:t>
            </a:r>
            <a:br>
              <a:rPr lang="nl-NL" sz="1000"/>
            </a:br>
            <a:r>
              <a:rPr lang="nl-NL" sz="1000">
                <a:hlinkClick r:id="rId3"/>
              </a:rPr>
              <a:t>https://www.rijksoverheid.nl/onderwerpen/belastingplan</a:t>
            </a:r>
            <a:r>
              <a:rPr lang="nl-NL" sz="1000"/>
              <a:t> </a:t>
            </a:r>
          </a:p>
        </p:txBody>
      </p:sp>
      <p:sp>
        <p:nvSpPr>
          <p:cNvPr id="5" name="Tijdelijke aanduiding voor verticale tekst 7">
            <a:extLst>
              <a:ext uri="{FF2B5EF4-FFF2-40B4-BE49-F238E27FC236}">
                <a16:creationId xmlns:a16="http://schemas.microsoft.com/office/drawing/2014/main" id="{468EFEE0-74EA-CF0A-1EB3-177DB56F43EF}"/>
              </a:ext>
            </a:extLst>
          </p:cNvPr>
          <p:cNvSpPr txBox="1">
            <a:spLocks/>
          </p:cNvSpPr>
          <p:nvPr/>
        </p:nvSpPr>
        <p:spPr>
          <a:xfrm>
            <a:off x="698500" y="1688192"/>
            <a:ext cx="10773500" cy="4147143"/>
          </a:xfrm>
          <a:prstGeom prst="rect">
            <a:avLst/>
          </a:prstGeom>
        </p:spPr>
        <p:txBody>
          <a:bodyPr vert="horz" lIns="0" tIns="0" rIns="0" bIns="0" rtlCol="0">
            <a:noAutofit/>
          </a:bodyPr>
          <a:lstStyle>
            <a:lvl1pPr marL="217488" indent="-217488" algn="l" defTabSz="719138" rtl="0" eaLnBrk="1" latinLnBrk="0" hangingPunct="1">
              <a:lnSpc>
                <a:spcPct val="100000"/>
              </a:lnSpc>
              <a:spcBef>
                <a:spcPts val="300"/>
              </a:spcBef>
              <a:spcAft>
                <a:spcPts val="600"/>
              </a:spcAft>
              <a:buClr>
                <a:schemeClr val="bg1"/>
              </a:buClr>
              <a:buSzPct val="140000"/>
              <a:buFont typeface="Segoe UI Light" panose="020B0502040204020203" pitchFamily="34" charset="0"/>
              <a:buChar char="•"/>
              <a:defRPr sz="1600" kern="1200">
                <a:solidFill>
                  <a:schemeClr val="tx2"/>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2"/>
                </a:solidFill>
                <a:latin typeface="+mj-lt"/>
                <a:ea typeface="+mn-ea"/>
                <a:cs typeface="+mn-cs"/>
              </a:defRPr>
            </a:lvl2pPr>
            <a:lvl3pPr marL="0" indent="0" algn="l" defTabSz="719138" rtl="0" eaLnBrk="1" latinLnBrk="0" hangingPunct="1">
              <a:lnSpc>
                <a:spcPct val="100000"/>
              </a:lnSpc>
              <a:spcBef>
                <a:spcPts val="300"/>
              </a:spcBef>
              <a:spcAft>
                <a:spcPts val="1200"/>
              </a:spcAft>
              <a:buClr>
                <a:srgbClr val="0070C0"/>
              </a:buClr>
              <a:buSzPct val="85000"/>
              <a:buFont typeface="Arial" panose="020B0604020202020204" pitchFamily="34" charset="0"/>
              <a:buNone/>
              <a:defRPr sz="1600" i="0" kern="1200">
                <a:solidFill>
                  <a:schemeClr val="tx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0"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2"/>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bg1"/>
              </a:buClr>
              <a:buSzPct val="140000"/>
              <a:buFont typeface="Arial" panose="020B0604020202020204" pitchFamily="34" charset="0"/>
              <a:buNone/>
              <a:defRPr sz="1400" b="0" i="1" kern="1200">
                <a:solidFill>
                  <a:schemeClr val="tx2"/>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tx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tx2"/>
                </a:solidFill>
                <a:latin typeface="+mj-lt"/>
                <a:ea typeface="+mn-ea"/>
                <a:cs typeface="+mn-cs"/>
              </a:defRPr>
            </a:lvl9pPr>
          </a:lstStyle>
          <a:p>
            <a:pPr marL="0" indent="0">
              <a:buNone/>
            </a:pPr>
            <a:r>
              <a:rPr lang="nl-NL" b="1"/>
              <a:t>Wijzigingen voor ondernemers:</a:t>
            </a:r>
          </a:p>
          <a:p>
            <a:pPr lvl="1"/>
            <a:r>
              <a:rPr lang="nl-NL"/>
              <a:t>Zelfstandigenaftrek verder omlaag naar € 3.750 (2023: € 5.030)</a:t>
            </a:r>
          </a:p>
          <a:p>
            <a:pPr lvl="1"/>
            <a:endParaRPr lang="nl-NL"/>
          </a:p>
          <a:p>
            <a:pPr lvl="1"/>
            <a:endParaRPr lang="nl-NL"/>
          </a:p>
          <a:p>
            <a:pPr lvl="1"/>
            <a:endParaRPr lang="nl-NL"/>
          </a:p>
          <a:p>
            <a:pPr lvl="1"/>
            <a:endParaRPr lang="nl-NL"/>
          </a:p>
          <a:p>
            <a:pPr lvl="1"/>
            <a:endParaRPr lang="nl-NL"/>
          </a:p>
        </p:txBody>
      </p:sp>
    </p:spTree>
    <p:extLst>
      <p:ext uri="{BB962C8B-B14F-4D97-AF65-F5344CB8AC3E}">
        <p14:creationId xmlns:p14="http://schemas.microsoft.com/office/powerpoint/2010/main" val="1551259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90</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dirty="0"/>
              <a:t>Gezondheidsvragen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dirty="0">
                <a:solidFill>
                  <a:srgbClr val="003B5A"/>
                </a:solidFill>
              </a:rPr>
              <a:t>AOV voor zzp’ers - Slim omgaan met de aanstaande AOV-verplichting</a:t>
            </a:r>
          </a:p>
        </p:txBody>
      </p:sp>
      <p:pic>
        <p:nvPicPr>
          <p:cNvPr id="9" name="Afbeelding 8" descr="Afbeelding met tekst, schermopname, software, Computerpictogram&#10;&#10;Automatisch gegenereerde beschrijving">
            <a:extLst>
              <a:ext uri="{FF2B5EF4-FFF2-40B4-BE49-F238E27FC236}">
                <a16:creationId xmlns:a16="http://schemas.microsoft.com/office/drawing/2014/main" id="{7C370E82-77F0-46D2-8ACA-DEBB0ACC6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43025"/>
            <a:ext cx="7936183" cy="5514975"/>
          </a:xfrm>
          <a:prstGeom prst="rect">
            <a:avLst/>
          </a:prstGeom>
        </p:spPr>
      </p:pic>
      <p:sp>
        <p:nvSpPr>
          <p:cNvPr id="10" name="Tekstvak 9">
            <a:extLst>
              <a:ext uri="{FF2B5EF4-FFF2-40B4-BE49-F238E27FC236}">
                <a16:creationId xmlns:a16="http://schemas.microsoft.com/office/drawing/2014/main" id="{CFAA7F33-1253-E9FB-2D90-E77160FC63D2}"/>
              </a:ext>
            </a:extLst>
          </p:cNvPr>
          <p:cNvSpPr txBox="1"/>
          <p:nvPr/>
        </p:nvSpPr>
        <p:spPr>
          <a:xfrm>
            <a:off x="9124950" y="1809750"/>
            <a:ext cx="2705100" cy="646331"/>
          </a:xfrm>
          <a:prstGeom prst="rect">
            <a:avLst/>
          </a:prstGeom>
          <a:noFill/>
        </p:spPr>
        <p:txBody>
          <a:bodyPr wrap="square" rtlCol="0">
            <a:spAutoFit/>
          </a:bodyPr>
          <a:lstStyle/>
          <a:p>
            <a:r>
              <a:rPr lang="nl-NL" dirty="0">
                <a:solidFill>
                  <a:srgbClr val="003B5A"/>
                </a:solidFill>
              </a:rPr>
              <a:t>Totaal 11 vragen</a:t>
            </a:r>
          </a:p>
          <a:p>
            <a:r>
              <a:rPr lang="nl-NL" dirty="0">
                <a:solidFill>
                  <a:srgbClr val="003B5A"/>
                </a:solidFill>
              </a:rPr>
              <a:t>(zonder </a:t>
            </a:r>
            <a:r>
              <a:rPr lang="nl-NL" dirty="0" err="1">
                <a:solidFill>
                  <a:srgbClr val="003B5A"/>
                </a:solidFill>
              </a:rPr>
              <a:t>subvragen</a:t>
            </a:r>
            <a:r>
              <a:rPr lang="nl-NL" dirty="0">
                <a:solidFill>
                  <a:srgbClr val="003B5A"/>
                </a:solidFill>
              </a:rPr>
              <a:t>)</a:t>
            </a:r>
          </a:p>
        </p:txBody>
      </p:sp>
    </p:spTree>
    <p:extLst>
      <p:ext uri="{BB962C8B-B14F-4D97-AF65-F5344CB8AC3E}">
        <p14:creationId xmlns:p14="http://schemas.microsoft.com/office/powerpoint/2010/main" val="38966914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91</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dirty="0"/>
              <a:t>Slotvragen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9" name="Afbeelding 8">
            <a:extLst>
              <a:ext uri="{FF2B5EF4-FFF2-40B4-BE49-F238E27FC236}">
                <a16:creationId xmlns:a16="http://schemas.microsoft.com/office/drawing/2014/main" id="{2F8CE7D1-F752-C933-7A74-9D0EFF7AE5A0}"/>
              </a:ext>
            </a:extLst>
          </p:cNvPr>
          <p:cNvPicPr>
            <a:picLocks noChangeAspect="1"/>
          </p:cNvPicPr>
          <p:nvPr/>
        </p:nvPicPr>
        <p:blipFill>
          <a:blip r:embed="rId2"/>
          <a:stretch>
            <a:fillRect/>
          </a:stretch>
        </p:blipFill>
        <p:spPr>
          <a:xfrm>
            <a:off x="708025" y="1333500"/>
            <a:ext cx="7949890" cy="5524500"/>
          </a:xfrm>
          <a:prstGeom prst="rect">
            <a:avLst/>
          </a:prstGeom>
        </p:spPr>
      </p:pic>
    </p:spTree>
    <p:extLst>
      <p:ext uri="{BB962C8B-B14F-4D97-AF65-F5344CB8AC3E}">
        <p14:creationId xmlns:p14="http://schemas.microsoft.com/office/powerpoint/2010/main" val="2542914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32" y="1305312"/>
            <a:ext cx="6594187" cy="1111395"/>
          </a:xfrm>
        </p:spPr>
        <p:txBody>
          <a:bodyPr>
            <a:normAutofit fontScale="90000"/>
          </a:bodyPr>
          <a:lstStyle/>
          <a:p>
            <a:r>
              <a:rPr lang="nl-NL">
                <a:latin typeface="Intro Regular"/>
              </a:rPr>
              <a:t>Poll 5 </a:t>
            </a:r>
            <a:br>
              <a:rPr lang="nl-NL">
                <a:latin typeface="Intro Regular"/>
              </a:rPr>
            </a:br>
            <a:br>
              <a:rPr lang="nl-NL">
                <a:latin typeface="Intro Regular"/>
              </a:rPr>
            </a:br>
            <a:r>
              <a:rPr lang="nl-NL">
                <a:latin typeface="Intro Regular"/>
              </a:rPr>
              <a:t>Hoe schat jij</a:t>
            </a:r>
            <a:br>
              <a:rPr lang="nl-NL">
                <a:latin typeface="Intro Regular"/>
              </a:rPr>
            </a:br>
            <a:r>
              <a:rPr lang="nl-NL">
                <a:latin typeface="Intro Regular"/>
              </a:rPr>
              <a:t>jouw risico op arbeidsongeschiktheid</a:t>
            </a:r>
            <a:br>
              <a:rPr lang="nl-NL">
                <a:latin typeface="Intro Regular"/>
              </a:rPr>
            </a:br>
            <a:r>
              <a:rPr lang="nl-NL">
                <a:latin typeface="Intro Regular"/>
              </a:rPr>
              <a:t>in?</a:t>
            </a:r>
          </a:p>
        </p:txBody>
      </p:sp>
      <p:pic>
        <p:nvPicPr>
          <p:cNvPr id="6" name="Afbeelding 5">
            <a:extLst>
              <a:ext uri="{FF2B5EF4-FFF2-40B4-BE49-F238E27FC236}">
                <a16:creationId xmlns:a16="http://schemas.microsoft.com/office/drawing/2014/main" id="{865E34F8-03DB-499E-B33E-2A629395B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1591">
            <a:off x="7522628" y="1501703"/>
            <a:ext cx="3729778" cy="3854593"/>
          </a:xfrm>
          <a:prstGeom prst="rect">
            <a:avLst/>
          </a:prstGeom>
        </p:spPr>
      </p:pic>
      <p:sp>
        <p:nvSpPr>
          <p:cNvPr id="4" name="Tekstvak 3">
            <a:extLst>
              <a:ext uri="{FF2B5EF4-FFF2-40B4-BE49-F238E27FC236}">
                <a16:creationId xmlns:a16="http://schemas.microsoft.com/office/drawing/2014/main" id="{36890AAE-8D06-E125-E8B4-6FEB57210688}"/>
              </a:ext>
            </a:extLst>
          </p:cNvPr>
          <p:cNvSpPr txBox="1"/>
          <p:nvPr/>
        </p:nvSpPr>
        <p:spPr>
          <a:xfrm>
            <a:off x="1473200" y="6364585"/>
            <a:ext cx="9966325" cy="338554"/>
          </a:xfrm>
          <a:prstGeom prst="rect">
            <a:avLst/>
          </a:prstGeom>
          <a:noFill/>
        </p:spPr>
        <p:txBody>
          <a:bodyPr wrap="square">
            <a:spAutoFit/>
          </a:bodyPr>
          <a:lstStyle/>
          <a:p>
            <a:r>
              <a:rPr lang="nl-NL" sz="800">
                <a:hlinkClick r:id="rId4"/>
              </a:rPr>
              <a:t>https://www.stvda.nl/nl/thema/sociale-zekerheid-en-zorg/aov-zelfstandigen/aov-zelfstandigen-traject#:~:text=4.,om%20tegenvallers%20op%20te%20vangen</a:t>
            </a:r>
            <a:r>
              <a:rPr lang="nl-NL" sz="800"/>
              <a:t>.</a:t>
            </a:r>
          </a:p>
          <a:p>
            <a:r>
              <a:rPr lang="nl-NL" sz="800">
                <a:hlinkClick r:id="rId5"/>
              </a:rPr>
              <a:t>https://esb.nu/zelfstandigen-met-weinig-vermogen-vaak-ook-niet-verzekerd/</a:t>
            </a:r>
            <a:r>
              <a:rPr lang="nl-NL" sz="800"/>
              <a:t>  </a:t>
            </a:r>
          </a:p>
        </p:txBody>
      </p:sp>
    </p:spTree>
    <p:extLst>
      <p:ext uri="{BB962C8B-B14F-4D97-AF65-F5344CB8AC3E}">
        <p14:creationId xmlns:p14="http://schemas.microsoft.com/office/powerpoint/2010/main" val="103076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93</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Kans op arbeidsongeschiktheid (</a:t>
            </a:r>
            <a:r>
              <a:rPr lang="nl-NL" err="1"/>
              <a:t>Adfiz</a:t>
            </a:r>
            <a:r>
              <a:rPr lang="nl-NL"/>
              <a:t>)</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pic>
        <p:nvPicPr>
          <p:cNvPr id="3" name="Afbeelding 2">
            <a:extLst>
              <a:ext uri="{FF2B5EF4-FFF2-40B4-BE49-F238E27FC236}">
                <a16:creationId xmlns:a16="http://schemas.microsoft.com/office/drawing/2014/main" id="{2D086A14-F698-6786-3532-CE4271100B4D}"/>
              </a:ext>
            </a:extLst>
          </p:cNvPr>
          <p:cNvPicPr>
            <a:picLocks noChangeAspect="1"/>
          </p:cNvPicPr>
          <p:nvPr/>
        </p:nvPicPr>
        <p:blipFill rotWithShape="1">
          <a:blip r:embed="rId2"/>
          <a:srcRect t="8889"/>
          <a:stretch/>
        </p:blipFill>
        <p:spPr>
          <a:xfrm>
            <a:off x="3063150" y="1255351"/>
            <a:ext cx="5963583" cy="5602649"/>
          </a:xfrm>
          <a:prstGeom prst="rect">
            <a:avLst/>
          </a:prstGeom>
        </p:spPr>
      </p:pic>
      <p:sp>
        <p:nvSpPr>
          <p:cNvPr id="11" name="Tekstvak 10">
            <a:extLst>
              <a:ext uri="{FF2B5EF4-FFF2-40B4-BE49-F238E27FC236}">
                <a16:creationId xmlns:a16="http://schemas.microsoft.com/office/drawing/2014/main" id="{635B07FC-C48D-ABFA-481C-54FEBFD03225}"/>
              </a:ext>
            </a:extLst>
          </p:cNvPr>
          <p:cNvSpPr txBox="1"/>
          <p:nvPr/>
        </p:nvSpPr>
        <p:spPr>
          <a:xfrm rot="5400000">
            <a:off x="8512823" y="3551535"/>
            <a:ext cx="6106160" cy="184666"/>
          </a:xfrm>
          <a:prstGeom prst="rect">
            <a:avLst/>
          </a:prstGeom>
          <a:noFill/>
        </p:spPr>
        <p:txBody>
          <a:bodyPr wrap="square">
            <a:spAutoFit/>
          </a:bodyPr>
          <a:lstStyle/>
          <a:p>
            <a:r>
              <a:rPr lang="nl-NL" sz="600">
                <a:hlinkClick r:id="rId3"/>
              </a:rPr>
              <a:t>https://www.adfiz.nl/nieuws/adfiz-berichten/adfiz-infographic-arbeidsongeschiktheidsrisico-s-feiten-en-cijfers-voor-ondernemers/</a:t>
            </a:r>
            <a:r>
              <a:rPr lang="nl-NL" sz="600"/>
              <a:t> </a:t>
            </a:r>
          </a:p>
        </p:txBody>
      </p:sp>
    </p:spTree>
    <p:extLst>
      <p:ext uri="{BB962C8B-B14F-4D97-AF65-F5344CB8AC3E}">
        <p14:creationId xmlns:p14="http://schemas.microsoft.com/office/powerpoint/2010/main" val="3225205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BED5AF-890D-A526-6A92-9BE1D41E2B72}"/>
              </a:ext>
            </a:extLst>
          </p:cNvPr>
          <p:cNvSpPr>
            <a:spLocks noGrp="1"/>
          </p:cNvSpPr>
          <p:nvPr>
            <p:ph type="dt" sz="half" idx="10"/>
          </p:nvPr>
        </p:nvSpPr>
        <p:spPr/>
        <p:txBody>
          <a:bodyPr/>
          <a:lstStyle/>
          <a:p>
            <a:fld id="{7EADA466-16D4-4F41-8F9F-1585BA57A18B}" type="datetime1">
              <a:rPr lang="nl-NL" smtClean="0"/>
              <a:t>25-09-2023</a:t>
            </a:fld>
            <a:endParaRPr lang="nl-NL"/>
          </a:p>
        </p:txBody>
      </p:sp>
      <p:sp>
        <p:nvSpPr>
          <p:cNvPr id="5" name="Tijdelijke aanduiding voor voettekst 4">
            <a:extLst>
              <a:ext uri="{FF2B5EF4-FFF2-40B4-BE49-F238E27FC236}">
                <a16:creationId xmlns:a16="http://schemas.microsoft.com/office/drawing/2014/main" id="{A3BF6AA4-AE23-5349-16DC-655C596B2091}"/>
              </a:ext>
            </a:extLst>
          </p:cNvPr>
          <p:cNvSpPr>
            <a:spLocks noGrp="1"/>
          </p:cNvSpPr>
          <p:nvPr>
            <p:ph type="ftr" sz="quarter" idx="11"/>
          </p:nvPr>
        </p:nvSpPr>
        <p:spPr/>
        <p:txBody>
          <a:bodyPr/>
          <a:lstStyle/>
          <a:p>
            <a:r>
              <a:rPr lang="nl-NL"/>
              <a:t>(VERGEET NIET DE VOETTEKST AAN DE PASSEN!)</a:t>
            </a:r>
          </a:p>
        </p:txBody>
      </p:sp>
      <p:sp>
        <p:nvSpPr>
          <p:cNvPr id="6" name="Tijdelijke aanduiding voor dianummer 5">
            <a:extLst>
              <a:ext uri="{FF2B5EF4-FFF2-40B4-BE49-F238E27FC236}">
                <a16:creationId xmlns:a16="http://schemas.microsoft.com/office/drawing/2014/main" id="{90CE86FE-88BB-C63C-8D60-979CD1BC37A8}"/>
              </a:ext>
            </a:extLst>
          </p:cNvPr>
          <p:cNvSpPr>
            <a:spLocks noGrp="1"/>
          </p:cNvSpPr>
          <p:nvPr>
            <p:ph type="sldNum" sz="quarter" idx="12"/>
          </p:nvPr>
        </p:nvSpPr>
        <p:spPr/>
        <p:txBody>
          <a:bodyPr/>
          <a:lstStyle/>
          <a:p>
            <a:fld id="{B502C9A5-716F-45E6-800B-D4D02CE26F90}" type="slidenum">
              <a:rPr lang="nl-NL" smtClean="0"/>
              <a:t>94</a:t>
            </a:fld>
            <a:endParaRPr lang="nl-NL"/>
          </a:p>
        </p:txBody>
      </p:sp>
      <p:sp>
        <p:nvSpPr>
          <p:cNvPr id="7" name="Titel 6">
            <a:extLst>
              <a:ext uri="{FF2B5EF4-FFF2-40B4-BE49-F238E27FC236}">
                <a16:creationId xmlns:a16="http://schemas.microsoft.com/office/drawing/2014/main" id="{3120B91B-4B42-1DFE-ED45-FF84185218A7}"/>
              </a:ext>
            </a:extLst>
          </p:cNvPr>
          <p:cNvSpPr>
            <a:spLocks noGrp="1"/>
          </p:cNvSpPr>
          <p:nvPr>
            <p:ph type="title"/>
          </p:nvPr>
        </p:nvSpPr>
        <p:spPr>
          <a:xfrm>
            <a:off x="698500" y="741500"/>
            <a:ext cx="10775070" cy="490400"/>
          </a:xfrm>
        </p:spPr>
        <p:txBody>
          <a:bodyPr/>
          <a:lstStyle/>
          <a:p>
            <a:r>
              <a:rPr lang="nl-NL"/>
              <a:t>Effect wegvallen zelfstandigeninkomen</a:t>
            </a:r>
          </a:p>
        </p:txBody>
      </p:sp>
      <p:sp>
        <p:nvSpPr>
          <p:cNvPr id="8" name="Tijdelijke aanduiding voor tekst 9">
            <a:extLst>
              <a:ext uri="{FF2B5EF4-FFF2-40B4-BE49-F238E27FC236}">
                <a16:creationId xmlns:a16="http://schemas.microsoft.com/office/drawing/2014/main" id="{911F206D-86CC-1BD8-67BD-DB8930CAE2BD}"/>
              </a:ext>
            </a:extLst>
          </p:cNvPr>
          <p:cNvSpPr txBox="1">
            <a:spLocks/>
          </p:cNvSpPr>
          <p:nvPr/>
        </p:nvSpPr>
        <p:spPr>
          <a:xfrm>
            <a:off x="647700" y="319732"/>
            <a:ext cx="10794484" cy="398317"/>
          </a:xfrm>
          <a:prstGeom prst="rect">
            <a:avLst/>
          </a:prstGeom>
        </p:spPr>
        <p:txBody>
          <a:bodyPr/>
          <a:lstStyle>
            <a:lvl1pPr marL="217488" indent="-217488" algn="l" defTabSz="719138" rtl="0" eaLnBrk="1" latinLnBrk="0" hangingPunct="1">
              <a:lnSpc>
                <a:spcPct val="100000"/>
              </a:lnSpc>
              <a:spcBef>
                <a:spcPts val="300"/>
              </a:spcBef>
              <a:spcAft>
                <a:spcPts val="600"/>
              </a:spcAft>
              <a:buClr>
                <a:schemeClr val="accent1"/>
              </a:buClr>
              <a:buSzPct val="140000"/>
              <a:buFont typeface="Segoe UI Light" panose="020B0502040204020203" pitchFamily="34" charset="0"/>
              <a:buChar char="•"/>
              <a:defRPr sz="1600" kern="1200">
                <a:solidFill>
                  <a:schemeClr val="tx1">
                    <a:lumMod val="85000"/>
                    <a:lumOff val="15000"/>
                  </a:schemeClr>
                </a:solidFill>
                <a:latin typeface="+mj-lt"/>
                <a:ea typeface="+mn-ea"/>
                <a:cs typeface="+mn-cs"/>
              </a:defRPr>
            </a:lvl1pPr>
            <a:lvl2pPr marL="622300" indent="-177800" algn="l" defTabSz="719138" rtl="0" eaLnBrk="1" latinLnBrk="0" hangingPunct="1">
              <a:lnSpc>
                <a:spcPct val="100000"/>
              </a:lnSpc>
              <a:spcBef>
                <a:spcPts val="300"/>
              </a:spcBef>
              <a:spcAft>
                <a:spcPts val="600"/>
              </a:spcAft>
              <a:buClr>
                <a:schemeClr val="tx2"/>
              </a:buClr>
              <a:buSzPct val="100000"/>
              <a:buFont typeface="Arial" panose="020B0604020202020204" pitchFamily="34" charset="0"/>
              <a:buChar char="•"/>
              <a:defRPr sz="1600" i="0" kern="1200">
                <a:solidFill>
                  <a:schemeClr val="tx1">
                    <a:lumMod val="85000"/>
                    <a:lumOff val="15000"/>
                  </a:schemeClr>
                </a:solidFill>
                <a:latin typeface="+mj-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 typeface="Arial" panose="020B0604020202020204" pitchFamily="34" charset="0"/>
              <a:buNone/>
              <a:defRPr sz="1600" i="0" kern="1200">
                <a:solidFill>
                  <a:schemeClr val="tx1">
                    <a:lumMod val="85000"/>
                    <a:lumOff val="15000"/>
                  </a:schemeClr>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71463" indent="-271463" algn="l" defTabSz="719138" rtl="0" eaLnBrk="1" latinLnBrk="0" hangingPunct="1">
              <a:lnSpc>
                <a:spcPct val="100000"/>
              </a:lnSpc>
              <a:spcBef>
                <a:spcPts val="300"/>
              </a:spcBef>
              <a:spcAft>
                <a:spcPts val="600"/>
              </a:spcAft>
              <a:buClr>
                <a:schemeClr val="tx2"/>
              </a:buClr>
              <a:buFont typeface="+mj-lt"/>
              <a:buAutoNum type="arabicPeriod"/>
              <a:defRPr sz="1600" i="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300"/>
              </a:spcBef>
              <a:spcAft>
                <a:spcPts val="600"/>
              </a:spcAft>
              <a:buClr>
                <a:schemeClr val="accent1"/>
              </a:buClr>
              <a:buSzPct val="140000"/>
              <a:buFont typeface="Arial" panose="020B0604020202020204" pitchFamily="34" charset="0"/>
              <a:buNone/>
              <a:defRPr sz="1400" b="0" i="1" kern="1200">
                <a:solidFill>
                  <a:schemeClr val="tx1">
                    <a:lumMod val="85000"/>
                    <a:lumOff val="15000"/>
                  </a:schemeClr>
                </a:solidFill>
                <a:latin typeface="+mn-lt"/>
                <a:ea typeface="+mn-ea"/>
                <a:cs typeface="+mn-cs"/>
              </a:defRPr>
            </a:lvl6pPr>
            <a:lvl7pPr marL="182563" indent="-182563" algn="l" defTabSz="914400" rtl="0" eaLnBrk="1" latinLnBrk="0" hangingPunct="1">
              <a:lnSpc>
                <a:spcPct val="100000"/>
              </a:lnSpc>
              <a:spcBef>
                <a:spcPts val="300"/>
              </a:spcBef>
              <a:spcAft>
                <a:spcPts val="600"/>
              </a:spcAft>
              <a:buClr>
                <a:schemeClr val="tx2"/>
              </a:buClr>
              <a:buSzPct val="140000"/>
              <a:buFont typeface="Arial" panose="020B0604020202020204" pitchFamily="34" charset="0"/>
              <a:buChar char="•"/>
              <a:defRPr sz="1600" b="0" i="0" kern="1200">
                <a:solidFill>
                  <a:schemeClr val="tx1">
                    <a:lumMod val="85000"/>
                    <a:lumOff val="15000"/>
                  </a:schemeClr>
                </a:solidFill>
                <a:latin typeface="+mn-lt"/>
                <a:ea typeface="+mn-ea"/>
                <a:cs typeface="+mn-cs"/>
              </a:defRPr>
            </a:lvl7pPr>
            <a:lvl8pPr marL="0" indent="0" algn="l" defTabSz="914400" rtl="0" eaLnBrk="1" latinLnBrk="0" hangingPunct="1">
              <a:lnSpc>
                <a:spcPct val="90000"/>
              </a:lnSpc>
              <a:spcBef>
                <a:spcPts val="300"/>
              </a:spcBef>
              <a:spcAft>
                <a:spcPts val="600"/>
              </a:spcAft>
              <a:buFont typeface="Arial" panose="020B0604020202020204" pitchFamily="34" charset="0"/>
              <a:buNone/>
              <a:defRPr sz="2000" b="1" kern="1200">
                <a:solidFill>
                  <a:schemeClr val="accent1"/>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accent2"/>
                </a:solidFill>
                <a:latin typeface="+mj-lt"/>
                <a:ea typeface="+mn-ea"/>
                <a:cs typeface="+mn-cs"/>
              </a:defRPr>
            </a:lvl9pPr>
          </a:lstStyle>
          <a:p>
            <a:pPr marL="0" indent="0">
              <a:buNone/>
            </a:pPr>
            <a:r>
              <a:rPr lang="nl-NL">
                <a:solidFill>
                  <a:srgbClr val="003B5A"/>
                </a:solidFill>
              </a:rPr>
              <a:t>AOV voor zzp’ers - Slim omgaan met de aanstaande AOV-verplichting</a:t>
            </a:r>
          </a:p>
        </p:txBody>
      </p:sp>
      <p:sp>
        <p:nvSpPr>
          <p:cNvPr id="11" name="Tekstvak 10">
            <a:extLst>
              <a:ext uri="{FF2B5EF4-FFF2-40B4-BE49-F238E27FC236}">
                <a16:creationId xmlns:a16="http://schemas.microsoft.com/office/drawing/2014/main" id="{635B07FC-C48D-ABFA-481C-54FEBFD03225}"/>
              </a:ext>
            </a:extLst>
          </p:cNvPr>
          <p:cNvSpPr txBox="1"/>
          <p:nvPr/>
        </p:nvSpPr>
        <p:spPr>
          <a:xfrm rot="5400000">
            <a:off x="8512823" y="3551535"/>
            <a:ext cx="6106160" cy="184666"/>
          </a:xfrm>
          <a:prstGeom prst="rect">
            <a:avLst/>
          </a:prstGeom>
          <a:noFill/>
        </p:spPr>
        <p:txBody>
          <a:bodyPr wrap="square">
            <a:spAutoFit/>
          </a:bodyPr>
          <a:lstStyle/>
          <a:p>
            <a:r>
              <a:rPr lang="nl-NL" sz="600">
                <a:hlinkClick r:id="rId2"/>
              </a:rPr>
              <a:t>https://www.cbs.nl/nl-nl/nieuws/2020/28/het-effect-van-het-wegvallen-van-het-zelfstandigeninkomen</a:t>
            </a:r>
            <a:r>
              <a:rPr lang="nl-NL" sz="600"/>
              <a:t> </a:t>
            </a:r>
          </a:p>
        </p:txBody>
      </p:sp>
      <p:pic>
        <p:nvPicPr>
          <p:cNvPr id="9" name="Afbeelding 8">
            <a:extLst>
              <a:ext uri="{FF2B5EF4-FFF2-40B4-BE49-F238E27FC236}">
                <a16:creationId xmlns:a16="http://schemas.microsoft.com/office/drawing/2014/main" id="{ED2E78A2-D00D-2FC9-8B78-A235A3681308}"/>
              </a:ext>
            </a:extLst>
          </p:cNvPr>
          <p:cNvPicPr>
            <a:picLocks noChangeAspect="1"/>
          </p:cNvPicPr>
          <p:nvPr/>
        </p:nvPicPr>
        <p:blipFill>
          <a:blip r:embed="rId3"/>
          <a:stretch>
            <a:fillRect/>
          </a:stretch>
        </p:blipFill>
        <p:spPr>
          <a:xfrm>
            <a:off x="2255511" y="1382612"/>
            <a:ext cx="6697236" cy="5662447"/>
          </a:xfrm>
          <a:prstGeom prst="rect">
            <a:avLst/>
          </a:prstGeom>
        </p:spPr>
      </p:pic>
    </p:spTree>
    <p:extLst>
      <p:ext uri="{BB962C8B-B14F-4D97-AF65-F5344CB8AC3E}">
        <p14:creationId xmlns:p14="http://schemas.microsoft.com/office/powerpoint/2010/main" val="1266435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Heb ik het goed geregeld?</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chemeClr val="bg1"/>
                </a:solidFill>
              </a:rPr>
              <a:t>Voorbeeld</a:t>
            </a:r>
            <a:r>
              <a:rPr lang="en-US" sz="2000" b="1">
                <a:solidFill>
                  <a:schemeClr val="bg1"/>
                </a:solidFill>
              </a:rPr>
              <a:t>:</a:t>
            </a:r>
            <a:endParaRPr lang="en-US" sz="2000">
              <a:solidFill>
                <a:schemeClr val="bg1"/>
              </a:solidFill>
            </a:endParaRPr>
          </a:p>
          <a:p>
            <a:pPr>
              <a:buFont typeface="Arial" pitchFamily="34" charset="0"/>
              <a:buChar char="•"/>
            </a:pPr>
            <a:r>
              <a:rPr lang="nl-NL" sz="2400">
                <a:solidFill>
                  <a:schemeClr val="bg1"/>
                </a:solidFill>
              </a:rPr>
              <a:t>Bruto inkomen 2023: € 90.000</a:t>
            </a:r>
            <a:br>
              <a:rPr lang="nl-NL" sz="2400">
                <a:solidFill>
                  <a:schemeClr val="bg1"/>
                </a:solidFill>
              </a:rPr>
            </a:br>
            <a:endParaRPr lang="nl-NL" sz="2400">
              <a:solidFill>
                <a:schemeClr val="bg1"/>
              </a:solidFill>
            </a:endParaRPr>
          </a:p>
        </p:txBody>
      </p:sp>
    </p:spTree>
    <p:extLst>
      <p:ext uri="{BB962C8B-B14F-4D97-AF65-F5344CB8AC3E}">
        <p14:creationId xmlns:p14="http://schemas.microsoft.com/office/powerpoint/2010/main" val="2720894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Heb ik het goed geregeld?</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chemeClr val="bg1"/>
                </a:solidFill>
              </a:rPr>
              <a:t>Voorbeeld</a:t>
            </a:r>
            <a:r>
              <a:rPr lang="en-US" sz="2000" b="1">
                <a:solidFill>
                  <a:schemeClr val="bg1"/>
                </a:solidFill>
              </a:rPr>
              <a:t>:</a:t>
            </a:r>
            <a:endParaRPr lang="en-US" sz="2000">
              <a:solidFill>
                <a:schemeClr val="bg1"/>
              </a:solidFill>
            </a:endParaRPr>
          </a:p>
          <a:p>
            <a:pPr>
              <a:buFont typeface="Arial" pitchFamily="34" charset="0"/>
              <a:buChar char="•"/>
            </a:pPr>
            <a:r>
              <a:rPr lang="nl-NL" sz="2400">
                <a:solidFill>
                  <a:schemeClr val="bg1"/>
                </a:solidFill>
              </a:rPr>
              <a:t>Bruto inkomen 2023: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AOV dekking: € 58.000</a:t>
            </a:r>
            <a:r>
              <a:rPr lang="nl-NL" sz="2400" b="1">
                <a:solidFill>
                  <a:schemeClr val="bg1"/>
                </a:solidFill>
              </a:rPr>
              <a:t> </a:t>
            </a:r>
            <a:r>
              <a:rPr lang="nl-NL" sz="2400">
                <a:solidFill>
                  <a:schemeClr val="bg1"/>
                </a:solidFill>
              </a:rPr>
              <a:t>per jaar</a:t>
            </a:r>
            <a:r>
              <a:rPr lang="nl-NL" sz="2400" dirty="0">
                <a:solidFill>
                  <a:schemeClr val="bg1"/>
                </a:solidFill>
              </a:rPr>
              <a:t> (64%)</a:t>
            </a:r>
            <a:endParaRPr lang="nl-NL" sz="2400">
              <a:solidFill>
                <a:schemeClr val="bg1"/>
              </a:solidFill>
            </a:endParaRPr>
          </a:p>
          <a:p>
            <a:pPr>
              <a:buFont typeface="Arial" pitchFamily="34" charset="0"/>
              <a:buChar char="•"/>
            </a:pPr>
            <a:endParaRPr lang="nl-NL" sz="2400">
              <a:solidFill>
                <a:schemeClr val="bg1"/>
              </a:solidFill>
            </a:endParaRPr>
          </a:p>
        </p:txBody>
      </p:sp>
    </p:spTree>
    <p:extLst>
      <p:ext uri="{BB962C8B-B14F-4D97-AF65-F5344CB8AC3E}">
        <p14:creationId xmlns:p14="http://schemas.microsoft.com/office/powerpoint/2010/main" val="278402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Heb ik het goed geregeld?</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chemeClr val="bg1"/>
                </a:solidFill>
              </a:rPr>
              <a:t>Voorbeeld</a:t>
            </a:r>
            <a:r>
              <a:rPr lang="en-US" sz="2000" b="1">
                <a:solidFill>
                  <a:schemeClr val="bg1"/>
                </a:solidFill>
              </a:rPr>
              <a:t>:</a:t>
            </a:r>
            <a:endParaRPr lang="en-US" sz="2000">
              <a:solidFill>
                <a:schemeClr val="bg1"/>
              </a:solidFill>
            </a:endParaRPr>
          </a:p>
          <a:p>
            <a:pPr>
              <a:buFont typeface="Arial" pitchFamily="34" charset="0"/>
              <a:buChar char="•"/>
            </a:pPr>
            <a:r>
              <a:rPr lang="nl-NL" sz="2400">
                <a:solidFill>
                  <a:schemeClr val="bg1"/>
                </a:solidFill>
              </a:rPr>
              <a:t>Bruto inkomen 2023: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AOV dekking: € 58.000</a:t>
            </a:r>
            <a:r>
              <a:rPr lang="nl-NL" sz="2400" b="1">
                <a:solidFill>
                  <a:schemeClr val="bg1"/>
                </a:solidFill>
              </a:rPr>
              <a:t> </a:t>
            </a:r>
            <a:r>
              <a:rPr lang="nl-NL" sz="2400">
                <a:solidFill>
                  <a:schemeClr val="bg1"/>
                </a:solidFill>
              </a:rPr>
              <a:t>per jaar</a:t>
            </a:r>
          </a:p>
          <a:p>
            <a:pPr>
              <a:buFont typeface="Arial" pitchFamily="34" charset="0"/>
              <a:buChar char="•"/>
            </a:pPr>
            <a:endParaRPr lang="nl-NL" sz="2400">
              <a:solidFill>
                <a:schemeClr val="bg1"/>
              </a:solidFill>
            </a:endParaRPr>
          </a:p>
          <a:p>
            <a:pPr>
              <a:buFont typeface="Arial" pitchFamily="34" charset="0"/>
              <a:buChar char="•"/>
            </a:pPr>
            <a:r>
              <a:rPr lang="nl-NL" sz="2400">
                <a:solidFill>
                  <a:schemeClr val="bg1"/>
                </a:solidFill>
              </a:rPr>
              <a:t>Wachttijd: 2 maanden</a:t>
            </a:r>
          </a:p>
          <a:p>
            <a:pPr>
              <a:buFont typeface="Arial" pitchFamily="34" charset="0"/>
              <a:buChar char="•"/>
            </a:pPr>
            <a:endParaRPr lang="nl-NL" sz="2400">
              <a:solidFill>
                <a:schemeClr val="bg1"/>
              </a:solidFill>
            </a:endParaRPr>
          </a:p>
        </p:txBody>
      </p:sp>
    </p:spTree>
    <p:extLst>
      <p:ext uri="{BB962C8B-B14F-4D97-AF65-F5344CB8AC3E}">
        <p14:creationId xmlns:p14="http://schemas.microsoft.com/office/powerpoint/2010/main" val="10110898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Heb ik het goed geregeld?</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chemeClr val="bg1"/>
                </a:solidFill>
              </a:rPr>
              <a:t>Voorbeeld</a:t>
            </a:r>
            <a:r>
              <a:rPr lang="en-US" sz="2000" b="1">
                <a:solidFill>
                  <a:schemeClr val="bg1"/>
                </a:solidFill>
              </a:rPr>
              <a:t>:</a:t>
            </a:r>
            <a:endParaRPr lang="en-US" sz="2000">
              <a:solidFill>
                <a:schemeClr val="bg1"/>
              </a:solidFill>
            </a:endParaRPr>
          </a:p>
          <a:p>
            <a:pPr>
              <a:buFont typeface="Arial" pitchFamily="34" charset="0"/>
              <a:buChar char="•"/>
            </a:pPr>
            <a:r>
              <a:rPr lang="nl-NL" sz="2400">
                <a:solidFill>
                  <a:schemeClr val="bg1"/>
                </a:solidFill>
              </a:rPr>
              <a:t>Bruto inkomen 2023: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AOV dekking: € 58.000</a:t>
            </a:r>
            <a:r>
              <a:rPr lang="nl-NL" sz="2400" b="1">
                <a:solidFill>
                  <a:schemeClr val="bg1"/>
                </a:solidFill>
              </a:rPr>
              <a:t> </a:t>
            </a:r>
            <a:r>
              <a:rPr lang="nl-NL" sz="2400">
                <a:solidFill>
                  <a:schemeClr val="bg1"/>
                </a:solidFill>
              </a:rPr>
              <a:t>per jaar</a:t>
            </a:r>
          </a:p>
          <a:p>
            <a:pPr>
              <a:buFont typeface="Arial" pitchFamily="34" charset="0"/>
              <a:buChar char="•"/>
            </a:pPr>
            <a:endParaRPr lang="nl-NL" sz="2400">
              <a:solidFill>
                <a:schemeClr val="bg1"/>
              </a:solidFill>
            </a:endParaRPr>
          </a:p>
          <a:p>
            <a:pPr>
              <a:buFont typeface="Arial" pitchFamily="34" charset="0"/>
              <a:buChar char="•"/>
            </a:pPr>
            <a:r>
              <a:rPr lang="nl-NL" sz="2400">
                <a:solidFill>
                  <a:schemeClr val="bg1"/>
                </a:solidFill>
              </a:rPr>
              <a:t>Wachttijd: 2 maanden</a:t>
            </a:r>
          </a:p>
          <a:p>
            <a:pPr>
              <a:buFont typeface="Arial" pitchFamily="34" charset="0"/>
              <a:buChar char="•"/>
            </a:pPr>
            <a:endParaRPr lang="nl-NL" sz="2400">
              <a:solidFill>
                <a:schemeClr val="bg1"/>
              </a:solidFill>
            </a:endParaRPr>
          </a:p>
          <a:p>
            <a:pPr>
              <a:buFont typeface="Arial" pitchFamily="34" charset="0"/>
              <a:buChar char="•"/>
            </a:pPr>
            <a:r>
              <a:rPr lang="nl-NL" sz="2400">
                <a:solidFill>
                  <a:schemeClr val="bg1"/>
                </a:solidFill>
              </a:rPr>
              <a:t>Premie: € 4.200 per jaar (netto: € 2.121 per jaar)</a:t>
            </a:r>
          </a:p>
          <a:p>
            <a:pPr>
              <a:buFont typeface="Arial" pitchFamily="34" charset="0"/>
              <a:buChar char="•"/>
            </a:pPr>
            <a:endParaRPr lang="nl-NL" sz="2400">
              <a:solidFill>
                <a:schemeClr val="bg1"/>
              </a:solidFill>
            </a:endParaRPr>
          </a:p>
        </p:txBody>
      </p:sp>
    </p:spTree>
    <p:extLst>
      <p:ext uri="{BB962C8B-B14F-4D97-AF65-F5344CB8AC3E}">
        <p14:creationId xmlns:p14="http://schemas.microsoft.com/office/powerpoint/2010/main" val="19129394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a:t>Heb ik het goed geregeld?</a:t>
            </a:r>
          </a:p>
        </p:txBody>
      </p:sp>
      <p:sp>
        <p:nvSpPr>
          <p:cNvPr id="2" name="Tijdelijke aanduiding voor tekst 1"/>
          <p:cNvSpPr>
            <a:spLocks noGrp="1"/>
          </p:cNvSpPr>
          <p:nvPr>
            <p:ph type="body" sz="quarter" idx="13"/>
          </p:nvPr>
        </p:nvSpPr>
        <p:spPr/>
        <p:txBody>
          <a:bodyPr/>
          <a:lstStyle/>
          <a:p>
            <a:r>
              <a:rPr lang="nl-NL"/>
              <a:t>AOV voor zzp’ers - Slim omgaan met de aanstaande AOV-verplichting</a:t>
            </a:r>
          </a:p>
        </p:txBody>
      </p:sp>
      <p:sp>
        <p:nvSpPr>
          <p:cNvPr id="10" name="Content Placeholder 4"/>
          <p:cNvSpPr txBox="1">
            <a:spLocks/>
          </p:cNvSpPr>
          <p:nvPr/>
        </p:nvSpPr>
        <p:spPr>
          <a:xfrm>
            <a:off x="698500" y="1558984"/>
            <a:ext cx="11302156" cy="5182383"/>
          </a:xfrm>
          <a:prstGeom prst="rect">
            <a:avLst/>
          </a:prstGeom>
        </p:spPr>
        <p:txBody>
          <a:bodyPr vert="horz" lIns="95647" tIns="47823" rIns="95647" bIns="47823" rtlCol="0">
            <a:normAutofit/>
          </a:bodyPr>
          <a:lstStyle>
            <a:lvl1pPr marL="342900" indent="-342900" algn="l" defTabSz="457200" rtl="0" eaLnBrk="1" latinLnBrk="0" hangingPunct="1">
              <a:spcBef>
                <a:spcPct val="20000"/>
              </a:spcBef>
              <a:buClr>
                <a:srgbClr val="00B1AC"/>
              </a:buClr>
              <a:buFont typeface="Arial"/>
              <a:buChar char="•"/>
              <a:defRPr sz="3000" kern="1200">
                <a:solidFill>
                  <a:srgbClr val="003852"/>
                </a:solidFill>
                <a:latin typeface="+mn-lt"/>
                <a:ea typeface="+mn-ea"/>
                <a:cs typeface="Intro Light"/>
              </a:defRPr>
            </a:lvl1pPr>
            <a:lvl2pPr marL="742950" indent="-285750" algn="l" defTabSz="457200" rtl="0" eaLnBrk="1" latinLnBrk="0" hangingPunct="1">
              <a:spcBef>
                <a:spcPct val="20000"/>
              </a:spcBef>
              <a:buClr>
                <a:srgbClr val="00B1AC"/>
              </a:buClr>
              <a:buFont typeface="Arial"/>
              <a:buChar char="•"/>
              <a:defRPr sz="2000" kern="1200">
                <a:solidFill>
                  <a:srgbClr val="003852"/>
                </a:solidFill>
                <a:latin typeface="+mn-lt"/>
                <a:ea typeface="+mn-ea"/>
                <a:cs typeface="Intro Light"/>
              </a:defRPr>
            </a:lvl2pPr>
            <a:lvl3pPr marL="1143000" indent="-228600" algn="l" defTabSz="457200" rtl="0" eaLnBrk="1" latinLnBrk="0" hangingPunct="1">
              <a:spcBef>
                <a:spcPct val="20000"/>
              </a:spcBef>
              <a:buClr>
                <a:srgbClr val="C74E85"/>
              </a:buClr>
              <a:buFont typeface="Arial"/>
              <a:buChar char="•"/>
              <a:defRPr sz="2400" kern="1200">
                <a:solidFill>
                  <a:srgbClr val="000000"/>
                </a:solidFill>
                <a:latin typeface="Arial"/>
                <a:ea typeface="+mn-ea"/>
                <a:cs typeface="Arial"/>
              </a:defRPr>
            </a:lvl3pPr>
            <a:lvl4pPr marL="16002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4pPr>
            <a:lvl5pPr marL="2057400" indent="-228600" algn="l" defTabSz="457200" rtl="0" eaLnBrk="1" latinLnBrk="0" hangingPunct="1">
              <a:spcBef>
                <a:spcPct val="20000"/>
              </a:spcBef>
              <a:buClr>
                <a:srgbClr val="C74E85"/>
              </a:buClr>
              <a:buFont typeface="Arial"/>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err="1">
                <a:solidFill>
                  <a:schemeClr val="bg1"/>
                </a:solidFill>
              </a:rPr>
              <a:t>Voorbeeld</a:t>
            </a:r>
            <a:r>
              <a:rPr lang="en-US" sz="2000" b="1">
                <a:solidFill>
                  <a:schemeClr val="bg1"/>
                </a:solidFill>
              </a:rPr>
              <a:t>:</a:t>
            </a:r>
            <a:endParaRPr lang="en-US" sz="2000">
              <a:solidFill>
                <a:schemeClr val="bg1"/>
              </a:solidFill>
            </a:endParaRPr>
          </a:p>
          <a:p>
            <a:pPr>
              <a:buFont typeface="Arial" pitchFamily="34" charset="0"/>
              <a:buChar char="•"/>
            </a:pPr>
            <a:r>
              <a:rPr lang="nl-NL" sz="2400">
                <a:solidFill>
                  <a:schemeClr val="bg1"/>
                </a:solidFill>
              </a:rPr>
              <a:t>Bruto inkomen 2023: € 90.000</a:t>
            </a:r>
            <a:br>
              <a:rPr lang="nl-NL" sz="2400">
                <a:solidFill>
                  <a:schemeClr val="bg1"/>
                </a:solidFill>
              </a:rPr>
            </a:br>
            <a:endParaRPr lang="nl-NL" sz="2400">
              <a:solidFill>
                <a:schemeClr val="bg1"/>
              </a:solidFill>
            </a:endParaRPr>
          </a:p>
          <a:p>
            <a:pPr>
              <a:buFont typeface="Arial" pitchFamily="34" charset="0"/>
              <a:buChar char="•"/>
            </a:pPr>
            <a:r>
              <a:rPr lang="nl-NL" sz="2400">
                <a:solidFill>
                  <a:schemeClr val="bg1"/>
                </a:solidFill>
              </a:rPr>
              <a:t>AOV dekking: € 58.000</a:t>
            </a:r>
            <a:r>
              <a:rPr lang="nl-NL" sz="2400" b="1">
                <a:solidFill>
                  <a:schemeClr val="bg1"/>
                </a:solidFill>
              </a:rPr>
              <a:t> </a:t>
            </a:r>
            <a:r>
              <a:rPr lang="nl-NL" sz="2400">
                <a:solidFill>
                  <a:schemeClr val="bg1"/>
                </a:solidFill>
              </a:rPr>
              <a:t>per jaar</a:t>
            </a:r>
          </a:p>
          <a:p>
            <a:pPr>
              <a:buFont typeface="Arial" pitchFamily="34" charset="0"/>
              <a:buChar char="•"/>
            </a:pPr>
            <a:endParaRPr lang="nl-NL" sz="2400">
              <a:solidFill>
                <a:schemeClr val="bg1"/>
              </a:solidFill>
            </a:endParaRPr>
          </a:p>
          <a:p>
            <a:pPr>
              <a:buFont typeface="Arial" pitchFamily="34" charset="0"/>
              <a:buChar char="•"/>
            </a:pPr>
            <a:r>
              <a:rPr lang="nl-NL" sz="2400">
                <a:solidFill>
                  <a:schemeClr val="bg1"/>
                </a:solidFill>
              </a:rPr>
              <a:t>Wachttijd: 2 maanden</a:t>
            </a:r>
          </a:p>
          <a:p>
            <a:pPr>
              <a:buFont typeface="Arial" pitchFamily="34" charset="0"/>
              <a:buChar char="•"/>
            </a:pPr>
            <a:endParaRPr lang="nl-NL" sz="2400">
              <a:solidFill>
                <a:schemeClr val="bg1"/>
              </a:solidFill>
            </a:endParaRPr>
          </a:p>
          <a:p>
            <a:pPr>
              <a:buFont typeface="Arial" pitchFamily="34" charset="0"/>
              <a:buChar char="•"/>
            </a:pPr>
            <a:r>
              <a:rPr lang="nl-NL" sz="2400">
                <a:solidFill>
                  <a:schemeClr val="bg1"/>
                </a:solidFill>
              </a:rPr>
              <a:t>Premie: € 4.200 per jaar (netto: € 2.121 per jaar)</a:t>
            </a:r>
          </a:p>
          <a:p>
            <a:pPr>
              <a:buFont typeface="Arial" pitchFamily="34" charset="0"/>
              <a:buChar char="•"/>
            </a:pPr>
            <a:endParaRPr lang="nl-NL" sz="2400">
              <a:solidFill>
                <a:schemeClr val="bg1"/>
              </a:solidFill>
            </a:endParaRPr>
          </a:p>
          <a:p>
            <a:pPr>
              <a:buFont typeface="Arial" pitchFamily="34" charset="0"/>
              <a:buChar char="•"/>
            </a:pPr>
            <a:r>
              <a:rPr lang="nl-NL" sz="2400">
                <a:solidFill>
                  <a:schemeClr val="bg1"/>
                </a:solidFill>
              </a:rPr>
              <a:t>Beschikbare middelen: € 150.000 (voor pensioen)</a:t>
            </a:r>
          </a:p>
        </p:txBody>
      </p:sp>
    </p:spTree>
    <p:extLst>
      <p:ext uri="{BB962C8B-B14F-4D97-AF65-F5344CB8AC3E}">
        <p14:creationId xmlns:p14="http://schemas.microsoft.com/office/powerpoint/2010/main" val="3607442631"/>
      </p:ext>
    </p:extLst>
  </p:cSld>
  <p:clrMapOvr>
    <a:masterClrMapping/>
  </p:clrMapOvr>
</p:sld>
</file>

<file path=ppt/theme/theme1.xml><?xml version="1.0" encoding="utf-8"?>
<a:theme xmlns:a="http://schemas.openxmlformats.org/drawingml/2006/main" name="knab">
  <a:themeElements>
    <a:clrScheme name="knab - PPTsolutions">
      <a:dk1>
        <a:srgbClr val="000000"/>
      </a:dk1>
      <a:lt1>
        <a:srgbClr val="FFFFFF"/>
      </a:lt1>
      <a:dk2>
        <a:srgbClr val="003B5A"/>
      </a:dk2>
      <a:lt2>
        <a:srgbClr val="EEF2F2"/>
      </a:lt2>
      <a:accent1>
        <a:srgbClr val="00A4A7"/>
      </a:accent1>
      <a:accent2>
        <a:srgbClr val="E85875"/>
      </a:accent2>
      <a:accent3>
        <a:srgbClr val="FBC037"/>
      </a:accent3>
      <a:accent4>
        <a:srgbClr val="00A4A7"/>
      </a:accent4>
      <a:accent5>
        <a:srgbClr val="E85875"/>
      </a:accent5>
      <a:accent6>
        <a:srgbClr val="FBC037"/>
      </a:accent6>
      <a:hlink>
        <a:srgbClr val="003B5A"/>
      </a:hlink>
      <a:folHlink>
        <a:srgbClr val="E85875"/>
      </a:folHlink>
    </a:clrScheme>
    <a:fontScheme name="Knab">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ab-powerpoint-template-feb-2019.pptx" id="{02CEDD7D-5290-42D6-8692-0BFA4980D321}" vid="{6C35DBB9-F94F-4CA1-BD0C-B5261A079A4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114B32CB89154FA53D887BC8AE5437" ma:contentTypeVersion="10" ma:contentTypeDescription="Create a new document." ma:contentTypeScope="" ma:versionID="76d09d70b72a342a839921d71a8fcca7">
  <xsd:schema xmlns:xsd="http://www.w3.org/2001/XMLSchema" xmlns:xs="http://www.w3.org/2001/XMLSchema" xmlns:p="http://schemas.microsoft.com/office/2006/metadata/properties" xmlns:ns3="a76d56ff-6219-4e4a-9802-7fa917acbdb9" xmlns:ns4="6210a05a-c3bc-438b-bb40-8cf02231f050" targetNamespace="http://schemas.microsoft.com/office/2006/metadata/properties" ma:root="true" ma:fieldsID="ab6e88da8d248a318f7895d2645ccefc" ns3:_="" ns4:_="">
    <xsd:import namespace="a76d56ff-6219-4e4a-9802-7fa917acbdb9"/>
    <xsd:import namespace="6210a05a-c3bc-438b-bb40-8cf02231f05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d56ff-6219-4e4a-9802-7fa917acb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10a05a-c3bc-438b-bb40-8cf02231f05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848EE2-2499-4EEE-93E8-B5C28A5E25ED}">
  <ds:schemaRefs>
    <ds:schemaRef ds:uri="6210a05a-c3bc-438b-bb40-8cf02231f050"/>
    <ds:schemaRef ds:uri="a76d56ff-6219-4e4a-9802-7fa917acbd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1588E2F-983F-404C-8278-A0DDBF2D167D}">
  <ds:schemaRefs>
    <ds:schemaRef ds:uri="6210a05a-c3bc-438b-bb40-8cf02231f050"/>
    <ds:schemaRef ds:uri="a76d56ff-6219-4e4a-9802-7fa917acbd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FEA2DC-0B2B-407E-8F74-8127446E78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Knab-powerpoint-template-feb-2019</Template>
  <TotalTime>255</TotalTime>
  <Words>4481</Words>
  <Application>Microsoft Macintosh PowerPoint</Application>
  <PresentationFormat>Breedbeeld</PresentationFormat>
  <Paragraphs>845</Paragraphs>
  <Slides>105</Slides>
  <Notes>23</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105</vt:i4>
      </vt:variant>
    </vt:vector>
  </HeadingPairs>
  <TitlesOfParts>
    <vt:vector size="116" baseType="lpstr">
      <vt:lpstr>Arial</vt:lpstr>
      <vt:lpstr>Brooklyn Samuels No5</vt:lpstr>
      <vt:lpstr>Calibri</vt:lpstr>
      <vt:lpstr>Diodrum Regulier</vt:lpstr>
      <vt:lpstr>Intro Bold Caps</vt:lpstr>
      <vt:lpstr>Intro Regular</vt:lpstr>
      <vt:lpstr>Open Sans</vt:lpstr>
      <vt:lpstr>Segoe UI Light</vt:lpstr>
      <vt:lpstr>Verdana</vt:lpstr>
      <vt:lpstr>Wingdings</vt:lpstr>
      <vt:lpstr>knab</vt:lpstr>
      <vt:lpstr>PowerPoint-presentatie</vt:lpstr>
      <vt:lpstr>PowerPoint-presentatie</vt:lpstr>
      <vt:lpstr>Intro</vt:lpstr>
      <vt:lpstr>Intro</vt:lpstr>
      <vt:lpstr>Intro</vt:lpstr>
      <vt:lpstr>DISCLAIMER</vt:lpstr>
      <vt:lpstr>Poll 1  Ben jij zakelijk klant bij Knab? </vt:lpstr>
      <vt:lpstr>PowerPoint-presentatie</vt:lpstr>
      <vt:lpstr>Prinsjesdag 2023</vt:lpstr>
      <vt:lpstr>Prinsjesdag 2023</vt:lpstr>
      <vt:lpstr>Prinsjesdag 2023</vt:lpstr>
      <vt:lpstr>Prinsjesdag 2023</vt:lpstr>
      <vt:lpstr>Prinsjesdag 2023</vt:lpstr>
      <vt:lpstr>PowerPoint-presentatie</vt:lpstr>
      <vt:lpstr>PowerPoint-presentatie</vt:lpstr>
      <vt:lpstr>PowerPoint-presentatie</vt:lpstr>
      <vt:lpstr>Prinsjesdag 2023</vt:lpstr>
      <vt:lpstr>Prinsjesdag 2023</vt:lpstr>
      <vt:lpstr>Prinsjesdag 2023</vt:lpstr>
      <vt:lpstr>Prinsjesdag 2023</vt:lpstr>
      <vt:lpstr>Prinsjesdag 2023</vt:lpstr>
      <vt:lpstr>PowerPoint-presentatie</vt:lpstr>
      <vt:lpstr>PowerPoint-presentatie</vt:lpstr>
      <vt:lpstr>PowerPoint-presentatie</vt:lpstr>
      <vt:lpstr>Poll 2  Hoe heb jij het risico van arbeidsongeschiktheid afgedekt?</vt:lpstr>
      <vt:lpstr>Uitkomsten onderzoek Knab</vt:lpstr>
      <vt:lpstr>Uitkomsten onderzoek Knab</vt:lpstr>
      <vt:lpstr>PowerPoint-presentatie</vt:lpstr>
      <vt:lpstr>Poll 3  Een (verplichte) arbeidsongeschiktheids-verzekering is te duur voor mij.</vt:lpstr>
      <vt:lpstr>Uitkomsten onderzoek Knab</vt:lpstr>
      <vt:lpstr>Plannen verplichte AOV</vt:lpstr>
      <vt:lpstr>PowerPoint-presentatie</vt:lpstr>
      <vt:lpstr>Plannen verplichte AOV</vt:lpstr>
      <vt:lpstr>PowerPoint-presentatie</vt:lpstr>
      <vt:lpstr>Plannen verplichte AOV</vt:lpstr>
      <vt:lpstr>Poll 4   Werk je ook nog in loondienst?</vt:lpstr>
      <vt:lpstr>PowerPoint-presentatie</vt:lpstr>
      <vt:lpstr>PowerPoint-presentatie</vt:lpstr>
      <vt:lpstr>Wanneer geen IB-ondernemer?</vt:lpstr>
      <vt:lpstr>Wanneer geen IB-ondernemer?</vt:lpstr>
      <vt:lpstr>PowerPoint-presentatie</vt:lpstr>
      <vt:lpstr>PowerPoint-presentatie</vt:lpstr>
      <vt:lpstr>PowerPoint-presentatie</vt:lpstr>
      <vt:lpstr>PowerPoint-presentatie</vt:lpstr>
      <vt:lpstr>Plannen verplichte AOV</vt:lpstr>
      <vt:lpstr>PowerPoint-presentatie</vt:lpstr>
      <vt:lpstr>PowerPoint-presentatie</vt:lpstr>
      <vt:lpstr>PowerPoint-presentatie</vt:lpstr>
      <vt:lpstr>Plannen verplichte AOV</vt:lpstr>
      <vt:lpstr>Plannen verplichte AOV</vt:lpstr>
      <vt:lpstr>Plannen verplichte AOV</vt:lpstr>
      <vt:lpstr>Netto kosten (1e belastingschijf)</vt:lpstr>
      <vt:lpstr>Netto kosten (1e belastingschijf)</vt:lpstr>
      <vt:lpstr>Netto kosten (1e belastingschijf)</vt:lpstr>
      <vt:lpstr>Netto kosten (1e belastingschijf)</vt:lpstr>
      <vt:lpstr>Netto kosten (2e belastingschijf)</vt:lpstr>
      <vt:lpstr>Netto kosten (2e belastingschijf)</vt:lpstr>
      <vt:lpstr>Netto kosten (2e belastingschijf)</vt:lpstr>
      <vt:lpstr>Netto kosten (2e belastingschijf)</vt:lpstr>
      <vt:lpstr>Netto kosten (2e belastingschijf)*</vt:lpstr>
      <vt:lpstr>PowerPoint-presentatie</vt:lpstr>
      <vt:lpstr>PowerPoint-presentatie</vt:lpstr>
      <vt:lpstr>PowerPoint-presentatie</vt:lpstr>
      <vt:lpstr>Berekening kosten zelf regelen AOV</vt:lpstr>
      <vt:lpstr>Berekening kosten zelf regelen AOV (1978)</vt:lpstr>
      <vt:lpstr>Berekening kosten zelf regelen AOV (1978)</vt:lpstr>
      <vt:lpstr>Berekening kosten zelf regelen AOV (1978)</vt:lpstr>
      <vt:lpstr>Berekening kosten zelf regelen AOV (1978)</vt:lpstr>
      <vt:lpstr>Berekening kosten zelf regelen AOV (1978)</vt:lpstr>
      <vt:lpstr>Berekening kosten zelf regelen AOV (1978)</vt:lpstr>
      <vt:lpstr>PowerPoint-presentatie</vt:lpstr>
      <vt:lpstr>Berekening kosten zelf regelen AOV (1978)</vt:lpstr>
      <vt:lpstr>Berekening kosten zelf regelen AOV (1968)</vt:lpstr>
      <vt:lpstr>Berekening kosten zelf regelen AOV (1988)</vt:lpstr>
      <vt:lpstr>Berekening kosten zelf regelen AOV (1978)</vt:lpstr>
      <vt:lpstr>Berekening kosten zelf regelen AOV (1978)</vt:lpstr>
      <vt:lpstr>Dit dekt de AOV voor zzp’ers</vt:lpstr>
      <vt:lpstr>Dit dekt de AOV voor zzp’ers</vt:lpstr>
      <vt:lpstr>Periode eigen risico verhogen</vt:lpstr>
      <vt:lpstr>Periode eigen risico verhogen</vt:lpstr>
      <vt:lpstr>Periode eigen risico verhogen</vt:lpstr>
      <vt:lpstr>Periode eigen risico verhogen</vt:lpstr>
      <vt:lpstr>Periode eigen risico verhogen</vt:lpstr>
      <vt:lpstr>Periode eigen risico verhogen</vt:lpstr>
      <vt:lpstr>Voorbeeld 1</vt:lpstr>
      <vt:lpstr>Voorbeeld 2</vt:lpstr>
      <vt:lpstr>Voorbeeld 2</vt:lpstr>
      <vt:lpstr>Voorbeeld 3</vt:lpstr>
      <vt:lpstr>Kennistoets</vt:lpstr>
      <vt:lpstr>Gezondheidsvragen</vt:lpstr>
      <vt:lpstr>Slotvragen</vt:lpstr>
      <vt:lpstr>Poll 5   Hoe schat jij jouw risico op arbeidsongeschiktheid in?</vt:lpstr>
      <vt:lpstr>Kans op arbeidsongeschiktheid (Adfiz)</vt:lpstr>
      <vt:lpstr>Effect wegvallen zelfstandigeninkomen</vt:lpstr>
      <vt:lpstr>Heb ik het goed geregeld?</vt:lpstr>
      <vt:lpstr>Heb ik het goed geregeld?</vt:lpstr>
      <vt:lpstr>Heb ik het goed geregeld?</vt:lpstr>
      <vt:lpstr>Heb ik het goed geregeld?</vt:lpstr>
      <vt:lpstr>Heb ik het goed geregeld?</vt:lpstr>
      <vt:lpstr>Heb ik het goed geregeld?</vt:lpstr>
      <vt:lpstr>  Vragen?</vt:lpstr>
      <vt:lpstr>PowerPoint-presentatie</vt:lpstr>
      <vt:lpstr>PowerPoint-presentatie</vt:lpstr>
      <vt:lpstr>PowerPoint-presentatie</vt:lpstr>
      <vt:lpstr>PowerPoint-presentatie</vt:lpstr>
    </vt:vector>
  </TitlesOfParts>
  <Manager>MADE BY PPTSOLUTIONS.NL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Uitlegslide</dc:title>
  <dc:subject>MADE BY PPTSOLUTIONS.NL</dc:subject>
  <dc:creator>Joke van Gompel</dc:creator>
  <cp:keywords>MADE BY PPTSOLUTIONS.NL</cp:keywords>
  <cp:lastModifiedBy>Remco Breslau</cp:lastModifiedBy>
  <cp:revision>6</cp:revision>
  <cp:lastPrinted>2023-09-21T10:59:30Z</cp:lastPrinted>
  <dcterms:created xsi:type="dcterms:W3CDTF">2019-04-02T08:14:13Z</dcterms:created>
  <dcterms:modified xsi:type="dcterms:W3CDTF">2023-09-25T15:25:33Z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2205665</vt:lpwstr>
  </property>
  <property fmtid="{D5CDD505-2E9C-101B-9397-08002B2CF9AE}" pid="3" name="NXPowerLiteSettings">
    <vt:lpwstr>C98007B004F000</vt:lpwstr>
  </property>
  <property fmtid="{D5CDD505-2E9C-101B-9397-08002B2CF9AE}" pid="4" name="NXPowerLiteVersion">
    <vt:lpwstr>D8.0.4</vt:lpwstr>
  </property>
  <property fmtid="{D5CDD505-2E9C-101B-9397-08002B2CF9AE}" pid="5" name="ContentTypeId">
    <vt:lpwstr>0x01010089114B32CB89154FA53D887BC8AE5437</vt:lpwstr>
  </property>
  <property fmtid="{D5CDD505-2E9C-101B-9397-08002B2CF9AE}" pid="6" name="MSIP_Label_c93a896d-3e47-44c3-b439-2ca85ed2817e_Enabled">
    <vt:lpwstr>true</vt:lpwstr>
  </property>
  <property fmtid="{D5CDD505-2E9C-101B-9397-08002B2CF9AE}" pid="7" name="MSIP_Label_c93a896d-3e47-44c3-b439-2ca85ed2817e_SetDate">
    <vt:lpwstr>2023-06-19T15:12:35Z</vt:lpwstr>
  </property>
  <property fmtid="{D5CDD505-2E9C-101B-9397-08002B2CF9AE}" pid="8" name="MSIP_Label_c93a896d-3e47-44c3-b439-2ca85ed2817e_Method">
    <vt:lpwstr>Standard</vt:lpwstr>
  </property>
  <property fmtid="{D5CDD505-2E9C-101B-9397-08002B2CF9AE}" pid="9" name="MSIP_Label_c93a896d-3e47-44c3-b439-2ca85ed2817e_Name">
    <vt:lpwstr>c93a896d-3e47-44c3-b439-2ca85ed2817e</vt:lpwstr>
  </property>
  <property fmtid="{D5CDD505-2E9C-101B-9397-08002B2CF9AE}" pid="10" name="MSIP_Label_c93a896d-3e47-44c3-b439-2ca85ed2817e_SiteId">
    <vt:lpwstr>85daa278-99b8-4a25-a71f-837d7baa6f60</vt:lpwstr>
  </property>
  <property fmtid="{D5CDD505-2E9C-101B-9397-08002B2CF9AE}" pid="11" name="MSIP_Label_c93a896d-3e47-44c3-b439-2ca85ed2817e_ActionId">
    <vt:lpwstr>08001d94-e4dc-47b6-9863-93c3f4443e14</vt:lpwstr>
  </property>
  <property fmtid="{D5CDD505-2E9C-101B-9397-08002B2CF9AE}" pid="12" name="MSIP_Label_c93a896d-3e47-44c3-b439-2ca85ed2817e_ContentBits">
    <vt:lpwstr>2</vt:lpwstr>
  </property>
  <property fmtid="{D5CDD505-2E9C-101B-9397-08002B2CF9AE}" pid="13" name="ClassificationContentMarkingFooterLocations">
    <vt:lpwstr>knab:8</vt:lpwstr>
  </property>
  <property fmtid="{D5CDD505-2E9C-101B-9397-08002B2CF9AE}" pid="14" name="ClassificationContentMarkingFooterText">
    <vt:lpwstr>Knab Internal</vt:lpwstr>
  </property>
</Properties>
</file>